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7543fbcaf142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5d21c1ea5145f0"/>
  </p:sldMasterIdLst>
  <p:sldIdLst>
    <p:sldId xmlns:r="http://schemas.openxmlformats.org/officeDocument/2006/relationships" id="256" r:id="R95193a5e95924b55"/>
    <p:sldId xmlns:r="http://schemas.openxmlformats.org/officeDocument/2006/relationships" id="257" r:id="R7a9cced42e6644ca"/>
    <p:sldId xmlns:r="http://schemas.openxmlformats.org/officeDocument/2006/relationships" id="258" r:id="Rb4c2622a5c7045f6"/>
    <p:sldId xmlns:r="http://schemas.openxmlformats.org/officeDocument/2006/relationships" id="259" r:id="Re2d9661881eb4d4a"/>
    <p:sldId xmlns:r="http://schemas.openxmlformats.org/officeDocument/2006/relationships" id="260" r:id="R18b071f3d3164f3b"/>
    <p:sldId xmlns:r="http://schemas.openxmlformats.org/officeDocument/2006/relationships" id="261" r:id="R310670a4c64242a6"/>
    <p:sldId xmlns:r="http://schemas.openxmlformats.org/officeDocument/2006/relationships" id="262" r:id="R969ba4af032f48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5d21c1ea5145f0" /><Relationship Type="http://schemas.openxmlformats.org/officeDocument/2006/relationships/slide" Target="/ppt/slides/slide1.xml" Id="R95193a5e95924b55" /><Relationship Type="http://schemas.openxmlformats.org/officeDocument/2006/relationships/slide" Target="/ppt/slides/slide2.xml" Id="R7a9cced42e6644ca" /><Relationship Type="http://schemas.openxmlformats.org/officeDocument/2006/relationships/slide" Target="/ppt/slides/slide3.xml" Id="Rb4c2622a5c7045f6" /><Relationship Type="http://schemas.openxmlformats.org/officeDocument/2006/relationships/slide" Target="/ppt/slides/slide4.xml" Id="Re2d9661881eb4d4a" /><Relationship Type="http://schemas.openxmlformats.org/officeDocument/2006/relationships/slide" Target="/ppt/slides/slide5.xml" Id="R18b071f3d3164f3b" /><Relationship Type="http://schemas.openxmlformats.org/officeDocument/2006/relationships/slide" Target="/ppt/slides/slide6.xml" Id="R310670a4c64242a6" /><Relationship Type="http://schemas.openxmlformats.org/officeDocument/2006/relationships/slide" Target="/ppt/slides/slide7.xml" Id="R969ba4af032f48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1d5e2bc8344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f2355452a4436" /><Relationship Type="http://schemas.openxmlformats.org/officeDocument/2006/relationships/theme" Target="/ppt/slideMasters/theme/theme1.xml" Id="Rd382b3a611ab4d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af2355452a44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66a4ade1540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1644b2da446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b38790ab842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08315a6c442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54688865247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afa5ce56b46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637659e6243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 HOLDING AS ble etablert [år] og holder til i Sørreisa.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402 744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22 934 713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32 141 889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 PER OTTO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9310 Sørreisa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86 34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per-otto.myre@myre-elektro.no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976 309 413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