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5c7e46627647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112ccec054223"/>
  </p:sldMasterIdLst>
  <p:sldIdLst>
    <p:sldId xmlns:r="http://schemas.openxmlformats.org/officeDocument/2006/relationships" id="256" r:id="R9b0e42620cd74f63"/>
    <p:sldId xmlns:r="http://schemas.openxmlformats.org/officeDocument/2006/relationships" id="257" r:id="R5a35ae5d3da94bca"/>
    <p:sldId xmlns:r="http://schemas.openxmlformats.org/officeDocument/2006/relationships" id="258" r:id="R3bda01c4f0cd4b3b"/>
    <p:sldId xmlns:r="http://schemas.openxmlformats.org/officeDocument/2006/relationships" id="259" r:id="R2046b67a2f2a4eed"/>
    <p:sldId xmlns:r="http://schemas.openxmlformats.org/officeDocument/2006/relationships" id="260" r:id="R79ce6b6428aa432b"/>
    <p:sldId xmlns:r="http://schemas.openxmlformats.org/officeDocument/2006/relationships" id="261" r:id="R606114069d7f42ad"/>
    <p:sldId xmlns:r="http://schemas.openxmlformats.org/officeDocument/2006/relationships" id="262" r:id="R785c760a051948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112ccec054223" /><Relationship Type="http://schemas.openxmlformats.org/officeDocument/2006/relationships/slide" Target="/ppt/slides/slide1.xml" Id="R9b0e42620cd74f63" /><Relationship Type="http://schemas.openxmlformats.org/officeDocument/2006/relationships/slide" Target="/ppt/slides/slide2.xml" Id="R5a35ae5d3da94bca" /><Relationship Type="http://schemas.openxmlformats.org/officeDocument/2006/relationships/slide" Target="/ppt/slides/slide3.xml" Id="R3bda01c4f0cd4b3b" /><Relationship Type="http://schemas.openxmlformats.org/officeDocument/2006/relationships/slide" Target="/ppt/slides/slide4.xml" Id="R2046b67a2f2a4eed" /><Relationship Type="http://schemas.openxmlformats.org/officeDocument/2006/relationships/slide" Target="/ppt/slides/slide5.xml" Id="R79ce6b6428aa432b" /><Relationship Type="http://schemas.openxmlformats.org/officeDocument/2006/relationships/slide" Target="/ppt/slides/slide6.xml" Id="R606114069d7f42ad" /><Relationship Type="http://schemas.openxmlformats.org/officeDocument/2006/relationships/slide" Target="/ppt/slides/slide7.xml" Id="R785c760a051948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16f6bc6e8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cf6319fa74139" /><Relationship Type="http://schemas.openxmlformats.org/officeDocument/2006/relationships/theme" Target="/ppt/slideMasters/theme/theme1.xml" Id="Ra171d6d9a3ec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ccf6319fa7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e99ad75394c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a882ed3b8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0baf82e1c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ef2177d8949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af771885948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97a11ae604d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cc311db444d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