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dd3d72f47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623d8f89e498c"/>
  </p:sldMasterIdLst>
  <p:sldIdLst>
    <p:sldId xmlns:r="http://schemas.openxmlformats.org/officeDocument/2006/relationships" id="256" r:id="R56722be056ea4423"/>
    <p:sldId xmlns:r="http://schemas.openxmlformats.org/officeDocument/2006/relationships" id="257" r:id="R533ccf0601ed4e25"/>
    <p:sldId xmlns:r="http://schemas.openxmlformats.org/officeDocument/2006/relationships" id="258" r:id="R9c1c3234afab4fc5"/>
    <p:sldId xmlns:r="http://schemas.openxmlformats.org/officeDocument/2006/relationships" id="259" r:id="R4d73fc6816c44893"/>
    <p:sldId xmlns:r="http://schemas.openxmlformats.org/officeDocument/2006/relationships" id="260" r:id="Rfcefbaf052a447e9"/>
    <p:sldId xmlns:r="http://schemas.openxmlformats.org/officeDocument/2006/relationships" id="261" r:id="R39006661b7bc49ea"/>
    <p:sldId xmlns:r="http://schemas.openxmlformats.org/officeDocument/2006/relationships" id="262" r:id="R037a0eed11ef45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623d8f89e498c" /><Relationship Type="http://schemas.openxmlformats.org/officeDocument/2006/relationships/slide" Target="/ppt/slides/slide1.xml" Id="R56722be056ea4423" /><Relationship Type="http://schemas.openxmlformats.org/officeDocument/2006/relationships/slide" Target="/ppt/slides/slide2.xml" Id="R533ccf0601ed4e25" /><Relationship Type="http://schemas.openxmlformats.org/officeDocument/2006/relationships/slide" Target="/ppt/slides/slide3.xml" Id="R9c1c3234afab4fc5" /><Relationship Type="http://schemas.openxmlformats.org/officeDocument/2006/relationships/slide" Target="/ppt/slides/slide4.xml" Id="R4d73fc6816c44893" /><Relationship Type="http://schemas.openxmlformats.org/officeDocument/2006/relationships/slide" Target="/ppt/slides/slide5.xml" Id="Rfcefbaf052a447e9" /><Relationship Type="http://schemas.openxmlformats.org/officeDocument/2006/relationships/slide" Target="/ppt/slides/slide6.xml" Id="R39006661b7bc49ea" /><Relationship Type="http://schemas.openxmlformats.org/officeDocument/2006/relationships/slide" Target="/ppt/slides/slide7.xml" Id="R037a0eed11ef45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7b0482d6d49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e6cdf5bcf4bd0" /><Relationship Type="http://schemas.openxmlformats.org/officeDocument/2006/relationships/theme" Target="/ppt/slideMasters/theme/theme1.xml" Id="R3107ae7bc933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e6cdf5bcf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94f81e2fe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40bb4d515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6b1e8493d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f7de69c1c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027ec2b384e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9fbc9445a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f14886a8b44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189 327 784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3 177 309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48 727 039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