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d1fb601ee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449c56cb44da5"/>
  </p:sldMasterIdLst>
  <p:sldIdLst>
    <p:sldId xmlns:r="http://schemas.openxmlformats.org/officeDocument/2006/relationships" id="256" r:id="Rbfcc71115e9e4539"/>
    <p:sldId xmlns:r="http://schemas.openxmlformats.org/officeDocument/2006/relationships" id="257" r:id="R254f181db88e49f7"/>
    <p:sldId xmlns:r="http://schemas.openxmlformats.org/officeDocument/2006/relationships" id="258" r:id="Ra69635554b3648d0"/>
    <p:sldId xmlns:r="http://schemas.openxmlformats.org/officeDocument/2006/relationships" id="259" r:id="R77168b07f316475e"/>
    <p:sldId xmlns:r="http://schemas.openxmlformats.org/officeDocument/2006/relationships" id="260" r:id="Rcc7e53c587984c3a"/>
    <p:sldId xmlns:r="http://schemas.openxmlformats.org/officeDocument/2006/relationships" id="261" r:id="Rdff5f7058ffa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449c56cb44da5" /><Relationship Type="http://schemas.openxmlformats.org/officeDocument/2006/relationships/slide" Target="/ppt/slides/slide1.xml" Id="Rbfcc71115e9e4539" /><Relationship Type="http://schemas.openxmlformats.org/officeDocument/2006/relationships/slide" Target="/ppt/slides/slide2.xml" Id="R254f181db88e49f7" /><Relationship Type="http://schemas.openxmlformats.org/officeDocument/2006/relationships/slide" Target="/ppt/slides/slide3.xml" Id="Ra69635554b3648d0" /><Relationship Type="http://schemas.openxmlformats.org/officeDocument/2006/relationships/slide" Target="/ppt/slides/slide4.xml" Id="R77168b07f316475e" /><Relationship Type="http://schemas.openxmlformats.org/officeDocument/2006/relationships/slide" Target="/ppt/slides/slide5.xml" Id="Rcc7e53c587984c3a" /><Relationship Type="http://schemas.openxmlformats.org/officeDocument/2006/relationships/slide" Target="/ppt/slides/slide6.xml" Id="Rdff5f7058ffa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b19d22311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a877c7b994634" /><Relationship Type="http://schemas.openxmlformats.org/officeDocument/2006/relationships/theme" Target="/ppt/slideMasters/theme/theme1.xml" Id="Rb05a694e91ce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a877c7b99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59e8a20f44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656c445fb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befa8750f43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0abc41a4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39af5d55f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e998f5d80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