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c7cd39f154a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e6645b6744a93"/>
  </p:sldMasterIdLst>
  <p:sldIdLst>
    <p:sldId xmlns:r="http://schemas.openxmlformats.org/officeDocument/2006/relationships" id="256" r:id="Ra8a50ed2c1d34fb5"/>
    <p:sldId xmlns:r="http://schemas.openxmlformats.org/officeDocument/2006/relationships" id="257" r:id="R0664dca192f44271"/>
    <p:sldId xmlns:r="http://schemas.openxmlformats.org/officeDocument/2006/relationships" id="258" r:id="R5734997e565f4548"/>
    <p:sldId xmlns:r="http://schemas.openxmlformats.org/officeDocument/2006/relationships" id="259" r:id="R4f45ff5dcbd34e07"/>
    <p:sldId xmlns:r="http://schemas.openxmlformats.org/officeDocument/2006/relationships" id="260" r:id="R54d1c0c0d1584fe1"/>
    <p:sldId xmlns:r="http://schemas.openxmlformats.org/officeDocument/2006/relationships" id="261" r:id="R36753a4efa184c59"/>
    <p:sldId xmlns:r="http://schemas.openxmlformats.org/officeDocument/2006/relationships" id="262" r:id="Rca8b507fc62049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e6645b6744a93" /><Relationship Type="http://schemas.openxmlformats.org/officeDocument/2006/relationships/slide" Target="/ppt/slides/slide1.xml" Id="Ra8a50ed2c1d34fb5" /><Relationship Type="http://schemas.openxmlformats.org/officeDocument/2006/relationships/slide" Target="/ppt/slides/slide2.xml" Id="R0664dca192f44271" /><Relationship Type="http://schemas.openxmlformats.org/officeDocument/2006/relationships/slide" Target="/ppt/slides/slide3.xml" Id="R5734997e565f4548" /><Relationship Type="http://schemas.openxmlformats.org/officeDocument/2006/relationships/slide" Target="/ppt/slides/slide4.xml" Id="R4f45ff5dcbd34e07" /><Relationship Type="http://schemas.openxmlformats.org/officeDocument/2006/relationships/slide" Target="/ppt/slides/slide5.xml" Id="R54d1c0c0d1584fe1" /><Relationship Type="http://schemas.openxmlformats.org/officeDocument/2006/relationships/slide" Target="/ppt/slides/slide6.xml" Id="R36753a4efa184c59" /><Relationship Type="http://schemas.openxmlformats.org/officeDocument/2006/relationships/slide" Target="/ppt/slides/slide7.xml" Id="Rca8b507fc62049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20cab2c1f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7c546c1e642ab" /><Relationship Type="http://schemas.openxmlformats.org/officeDocument/2006/relationships/theme" Target="/ppt/slideMasters/theme/theme1.xml" Id="R9b86f1e91df8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d7c546c1e642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ee389c080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2fdbff60a48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bc41f44aa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b74ceb8fa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9e179dc8a4b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5ace46a642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4c3c3460b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69 621 955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69 925 526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LØKEN EIKLID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