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7c4684748b4c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552d2095ed49cf"/>
  </p:sldMasterIdLst>
  <p:sldIdLst>
    <p:sldId xmlns:r="http://schemas.openxmlformats.org/officeDocument/2006/relationships" id="256" r:id="Rc56b922c10b44d94"/>
    <p:sldId xmlns:r="http://schemas.openxmlformats.org/officeDocument/2006/relationships" id="257" r:id="R1ab3e1d73ee34404"/>
    <p:sldId xmlns:r="http://schemas.openxmlformats.org/officeDocument/2006/relationships" id="258" r:id="R5f3cf940f9554a7d"/>
    <p:sldId xmlns:r="http://schemas.openxmlformats.org/officeDocument/2006/relationships" id="259" r:id="R3d916913b27e4193"/>
    <p:sldId xmlns:r="http://schemas.openxmlformats.org/officeDocument/2006/relationships" id="260" r:id="R976a8f75837e41f2"/>
    <p:sldId xmlns:r="http://schemas.openxmlformats.org/officeDocument/2006/relationships" id="261" r:id="R62d4c65154bc43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552d2095ed49cf" /><Relationship Type="http://schemas.openxmlformats.org/officeDocument/2006/relationships/slide" Target="/ppt/slides/slide1.xml" Id="Rc56b922c10b44d94" /><Relationship Type="http://schemas.openxmlformats.org/officeDocument/2006/relationships/slide" Target="/ppt/slides/slide2.xml" Id="R1ab3e1d73ee34404" /><Relationship Type="http://schemas.openxmlformats.org/officeDocument/2006/relationships/slide" Target="/ppt/slides/slide3.xml" Id="R5f3cf940f9554a7d" /><Relationship Type="http://schemas.openxmlformats.org/officeDocument/2006/relationships/slide" Target="/ppt/slides/slide4.xml" Id="R3d916913b27e4193" /><Relationship Type="http://schemas.openxmlformats.org/officeDocument/2006/relationships/slide" Target="/ppt/slides/slide5.xml" Id="R976a8f75837e41f2" /><Relationship Type="http://schemas.openxmlformats.org/officeDocument/2006/relationships/slide" Target="/ppt/slides/slide6.xml" Id="R62d4c65154bc43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2f4bb116f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8e03bec054566" /><Relationship Type="http://schemas.openxmlformats.org/officeDocument/2006/relationships/theme" Target="/ppt/slideMasters/theme/theme1.xml" Id="Rd42357318872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48e03bec0545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028e4d87245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4751ef31c44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950e55773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fd2f6fc7748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fc307e3fb4e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f58082578242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TYSNES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TYSNES INDUSTRI AS ble etablert [år] og holder til i Uggdal.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8 183 376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6 555 731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9 707 006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Hollekjevegen 153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5685 Uggdal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43 16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www.tias.no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976 216 598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TYSNES INDUSTRI AS</a:t>
            </a:r>
          </a:p>
        </p:txBody>
      </p:sp>
    </p:spTree>
  </p:cSld>
  <p:clrMapOvr>
    <a:masterClrMapping xmlns:a="http://schemas.openxmlformats.org/drawingml/2006/main"/>
  </p:clrMapOvr>
</p:sld>
</file>