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848b6abf584c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24d24fec0a4f10"/>
  </p:sldMasterIdLst>
  <p:sldIdLst>
    <p:sldId xmlns:r="http://schemas.openxmlformats.org/officeDocument/2006/relationships" id="256" r:id="R1d9bd0f3ea19479f"/>
    <p:sldId xmlns:r="http://schemas.openxmlformats.org/officeDocument/2006/relationships" id="257" r:id="R6a7cddc3375e4032"/>
    <p:sldId xmlns:r="http://schemas.openxmlformats.org/officeDocument/2006/relationships" id="258" r:id="R00558b93bb714c6e"/>
    <p:sldId xmlns:r="http://schemas.openxmlformats.org/officeDocument/2006/relationships" id="259" r:id="R596da5e123e74269"/>
    <p:sldId xmlns:r="http://schemas.openxmlformats.org/officeDocument/2006/relationships" id="260" r:id="R18bd7009e4cf407f"/>
    <p:sldId xmlns:r="http://schemas.openxmlformats.org/officeDocument/2006/relationships" id="261" r:id="R5233bfacf2a448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4d24fec0a4f10" /><Relationship Type="http://schemas.openxmlformats.org/officeDocument/2006/relationships/slide" Target="/ppt/slides/slide1.xml" Id="R1d9bd0f3ea19479f" /><Relationship Type="http://schemas.openxmlformats.org/officeDocument/2006/relationships/slide" Target="/ppt/slides/slide2.xml" Id="R6a7cddc3375e4032" /><Relationship Type="http://schemas.openxmlformats.org/officeDocument/2006/relationships/slide" Target="/ppt/slides/slide3.xml" Id="R00558b93bb714c6e" /><Relationship Type="http://schemas.openxmlformats.org/officeDocument/2006/relationships/slide" Target="/ppt/slides/slide4.xml" Id="R596da5e123e74269" /><Relationship Type="http://schemas.openxmlformats.org/officeDocument/2006/relationships/slide" Target="/ppt/slides/slide5.xml" Id="R18bd7009e4cf407f" /><Relationship Type="http://schemas.openxmlformats.org/officeDocument/2006/relationships/slide" Target="/ppt/slides/slide6.xml" Id="R5233bfacf2a448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e22c2e6194a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d352fc799452f" /><Relationship Type="http://schemas.openxmlformats.org/officeDocument/2006/relationships/theme" Target="/ppt/slideMasters/theme/theme1.xml" Id="R7d82d3ec78e743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6d352fc79945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60da390914a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840a4193d44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4c123c78d4c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6a40db56b4d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eed61806a4f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67480c2e84d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