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ccebd4f68942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f316c0ccc2470b"/>
  </p:sldMasterIdLst>
  <p:sldIdLst>
    <p:sldId xmlns:r="http://schemas.openxmlformats.org/officeDocument/2006/relationships" id="256" r:id="Rd154c1545d1c4aac"/>
    <p:sldId xmlns:r="http://schemas.openxmlformats.org/officeDocument/2006/relationships" id="257" r:id="R1dab8e42dc2f4898"/>
    <p:sldId xmlns:r="http://schemas.openxmlformats.org/officeDocument/2006/relationships" id="258" r:id="R1c49409152f844df"/>
    <p:sldId xmlns:r="http://schemas.openxmlformats.org/officeDocument/2006/relationships" id="259" r:id="Rf0f82c41b9a6478d"/>
    <p:sldId xmlns:r="http://schemas.openxmlformats.org/officeDocument/2006/relationships" id="260" r:id="R184fe85411cf41a3"/>
    <p:sldId xmlns:r="http://schemas.openxmlformats.org/officeDocument/2006/relationships" id="261" r:id="Rbf9ec887a53c4aeb"/>
    <p:sldId xmlns:r="http://schemas.openxmlformats.org/officeDocument/2006/relationships" id="262" r:id="R1872bcead5654f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f316c0ccc2470b" /><Relationship Type="http://schemas.openxmlformats.org/officeDocument/2006/relationships/slide" Target="/ppt/slides/slide1.xml" Id="Rd154c1545d1c4aac" /><Relationship Type="http://schemas.openxmlformats.org/officeDocument/2006/relationships/slide" Target="/ppt/slides/slide2.xml" Id="R1dab8e42dc2f4898" /><Relationship Type="http://schemas.openxmlformats.org/officeDocument/2006/relationships/slide" Target="/ppt/slides/slide3.xml" Id="R1c49409152f844df" /><Relationship Type="http://schemas.openxmlformats.org/officeDocument/2006/relationships/slide" Target="/ppt/slides/slide4.xml" Id="Rf0f82c41b9a6478d" /><Relationship Type="http://schemas.openxmlformats.org/officeDocument/2006/relationships/slide" Target="/ppt/slides/slide5.xml" Id="R184fe85411cf41a3" /><Relationship Type="http://schemas.openxmlformats.org/officeDocument/2006/relationships/slide" Target="/ppt/slides/slide6.xml" Id="Rbf9ec887a53c4aeb" /><Relationship Type="http://schemas.openxmlformats.org/officeDocument/2006/relationships/slide" Target="/ppt/slides/slide7.xml" Id="R1872bcead5654f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60a69350cf48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6cacfe05a54e09" /><Relationship Type="http://schemas.openxmlformats.org/officeDocument/2006/relationships/theme" Target="/ppt/slideMasters/theme/theme1.xml" Id="Rc4266bea168040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6cacfe05a54e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c3db99393746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205e77fb4e4e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13dfe6677446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6c4f191e704e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6a1092645446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27e0b64d80401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df8976614d46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HURLENS AGENTURFORRETNING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HURLENS AGENTURFORRETNING AS ble etablert [år] og holder til i Eidsvåg I Romsdal.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616 725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−110 819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1 507 903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1 643 778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ØISTEIN HURLEN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6460 Eidsvåg I Romsdal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94 73 26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976 201 639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