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f2d59f5ce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6e04ebaa544ea"/>
  </p:sldMasterIdLst>
  <p:sldIdLst>
    <p:sldId xmlns:r="http://schemas.openxmlformats.org/officeDocument/2006/relationships" id="256" r:id="R0e1ea37416e64a35"/>
    <p:sldId xmlns:r="http://schemas.openxmlformats.org/officeDocument/2006/relationships" id="257" r:id="R1e755215182c4c29"/>
    <p:sldId xmlns:r="http://schemas.openxmlformats.org/officeDocument/2006/relationships" id="258" r:id="R9afc2087546b49cf"/>
    <p:sldId xmlns:r="http://schemas.openxmlformats.org/officeDocument/2006/relationships" id="259" r:id="Rf2b81d0d93cc474d"/>
    <p:sldId xmlns:r="http://schemas.openxmlformats.org/officeDocument/2006/relationships" id="260" r:id="Ra01c822404584a01"/>
    <p:sldId xmlns:r="http://schemas.openxmlformats.org/officeDocument/2006/relationships" id="261" r:id="Rf94237e20cce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6e04ebaa544ea" /><Relationship Type="http://schemas.openxmlformats.org/officeDocument/2006/relationships/slide" Target="/ppt/slides/slide1.xml" Id="R0e1ea37416e64a35" /><Relationship Type="http://schemas.openxmlformats.org/officeDocument/2006/relationships/slide" Target="/ppt/slides/slide2.xml" Id="R1e755215182c4c29" /><Relationship Type="http://schemas.openxmlformats.org/officeDocument/2006/relationships/slide" Target="/ppt/slides/slide3.xml" Id="R9afc2087546b49cf" /><Relationship Type="http://schemas.openxmlformats.org/officeDocument/2006/relationships/slide" Target="/ppt/slides/slide4.xml" Id="Rf2b81d0d93cc474d" /><Relationship Type="http://schemas.openxmlformats.org/officeDocument/2006/relationships/slide" Target="/ppt/slides/slide5.xml" Id="Ra01c822404584a01" /><Relationship Type="http://schemas.openxmlformats.org/officeDocument/2006/relationships/slide" Target="/ppt/slides/slide6.xml" Id="Rf94237e20cce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a3c80b54b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eb10fcab49bf" /><Relationship Type="http://schemas.openxmlformats.org/officeDocument/2006/relationships/theme" Target="/ppt/slideMasters/theme/theme1.xml" Id="R3103a343588b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1eb10fcab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befb64302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a047d4da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891c1faa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c63e3f829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eee6af8d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f67a30a44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KUNSTNARSENTER DALE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KUNSTNARSENTER DALE STI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4 845 498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−774 196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5 676 556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Dalsåsvegen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