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6cd8e67cf344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2d3bf0efa4bd0"/>
  </p:sldMasterIdLst>
  <p:sldIdLst>
    <p:sldId xmlns:r="http://schemas.openxmlformats.org/officeDocument/2006/relationships" id="256" r:id="R3f4b5b2a4d2f47f9"/>
    <p:sldId xmlns:r="http://schemas.openxmlformats.org/officeDocument/2006/relationships" id="257" r:id="R58f7c8acf19246cd"/>
    <p:sldId xmlns:r="http://schemas.openxmlformats.org/officeDocument/2006/relationships" id="258" r:id="R7e8b4a0c31ec4f28"/>
    <p:sldId xmlns:r="http://schemas.openxmlformats.org/officeDocument/2006/relationships" id="259" r:id="R85e9c3ef200e4f1f"/>
    <p:sldId xmlns:r="http://schemas.openxmlformats.org/officeDocument/2006/relationships" id="260" r:id="R1d745bf7e99d432f"/>
    <p:sldId xmlns:r="http://schemas.openxmlformats.org/officeDocument/2006/relationships" id="261" r:id="Rc1664f48d9f04204"/>
    <p:sldId xmlns:r="http://schemas.openxmlformats.org/officeDocument/2006/relationships" id="262" r:id="R16154235cd08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2d3bf0efa4bd0" /><Relationship Type="http://schemas.openxmlformats.org/officeDocument/2006/relationships/slide" Target="/ppt/slides/slide1.xml" Id="R3f4b5b2a4d2f47f9" /><Relationship Type="http://schemas.openxmlformats.org/officeDocument/2006/relationships/slide" Target="/ppt/slides/slide2.xml" Id="R58f7c8acf19246cd" /><Relationship Type="http://schemas.openxmlformats.org/officeDocument/2006/relationships/slide" Target="/ppt/slides/slide3.xml" Id="R7e8b4a0c31ec4f28" /><Relationship Type="http://schemas.openxmlformats.org/officeDocument/2006/relationships/slide" Target="/ppt/slides/slide4.xml" Id="R85e9c3ef200e4f1f" /><Relationship Type="http://schemas.openxmlformats.org/officeDocument/2006/relationships/slide" Target="/ppt/slides/slide5.xml" Id="R1d745bf7e99d432f" /><Relationship Type="http://schemas.openxmlformats.org/officeDocument/2006/relationships/slide" Target="/ppt/slides/slide6.xml" Id="Rc1664f48d9f04204" /><Relationship Type="http://schemas.openxmlformats.org/officeDocument/2006/relationships/slide" Target="/ppt/slides/slide7.xml" Id="R16154235cd08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9c6ceec4f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f62bbf6484d79" /><Relationship Type="http://schemas.openxmlformats.org/officeDocument/2006/relationships/theme" Target="/ppt/slideMasters/theme/theme1.xml" Id="R16bee99bf6de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3f62bbf648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cf90007b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abdc9a18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97249130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1ebcd1d44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9edcf6a26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23e4fe9dc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daf0d06a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