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db3ccb5ad4f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c94788a48442d"/>
  </p:sldMasterIdLst>
  <p:sldIdLst>
    <p:sldId xmlns:r="http://schemas.openxmlformats.org/officeDocument/2006/relationships" id="256" r:id="Rbb8e692ad9c149ce"/>
    <p:sldId xmlns:r="http://schemas.openxmlformats.org/officeDocument/2006/relationships" id="257" r:id="R51ef9404dad74973"/>
    <p:sldId xmlns:r="http://schemas.openxmlformats.org/officeDocument/2006/relationships" id="258" r:id="Rbcb4bbba80b6432a"/>
    <p:sldId xmlns:r="http://schemas.openxmlformats.org/officeDocument/2006/relationships" id="259" r:id="R29fa481d85c4446a"/>
    <p:sldId xmlns:r="http://schemas.openxmlformats.org/officeDocument/2006/relationships" id="260" r:id="R5171c3f820a2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c94788a48442d" /><Relationship Type="http://schemas.openxmlformats.org/officeDocument/2006/relationships/slide" Target="/ppt/slides/slide1.xml" Id="Rbb8e692ad9c149ce" /><Relationship Type="http://schemas.openxmlformats.org/officeDocument/2006/relationships/slide" Target="/ppt/slides/slide2.xml" Id="R51ef9404dad74973" /><Relationship Type="http://schemas.openxmlformats.org/officeDocument/2006/relationships/slide" Target="/ppt/slides/slide3.xml" Id="Rbcb4bbba80b6432a" /><Relationship Type="http://schemas.openxmlformats.org/officeDocument/2006/relationships/slide" Target="/ppt/slides/slide4.xml" Id="R29fa481d85c4446a" /><Relationship Type="http://schemas.openxmlformats.org/officeDocument/2006/relationships/slide" Target="/ppt/slides/slide5.xml" Id="R5171c3f820a2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4fddecad1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8b42282944142" /><Relationship Type="http://schemas.openxmlformats.org/officeDocument/2006/relationships/theme" Target="/ppt/slideMasters/theme/theme1.xml" Id="Rdc9ad05fa0fb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8b4228294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95df9a562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0f3ac8133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a9f08ba0b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c5f7c7b3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d2574e62b46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