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e04d1ca43f45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360e9c09214ead"/>
  </p:sldMasterIdLst>
  <p:sldIdLst>
    <p:sldId xmlns:r="http://schemas.openxmlformats.org/officeDocument/2006/relationships" id="256" r:id="R098fb081d76d488c"/>
    <p:sldId xmlns:r="http://schemas.openxmlformats.org/officeDocument/2006/relationships" id="257" r:id="R1f461fdfdfdc48a2"/>
    <p:sldId xmlns:r="http://schemas.openxmlformats.org/officeDocument/2006/relationships" id="258" r:id="R13b61834e1fa4bec"/>
    <p:sldId xmlns:r="http://schemas.openxmlformats.org/officeDocument/2006/relationships" id="259" r:id="Rfb62a0a76c864850"/>
    <p:sldId xmlns:r="http://schemas.openxmlformats.org/officeDocument/2006/relationships" id="260" r:id="R4f9a8978f3fd4c25"/>
    <p:sldId xmlns:r="http://schemas.openxmlformats.org/officeDocument/2006/relationships" id="261" r:id="R345e6f93a6214e50"/>
    <p:sldId xmlns:r="http://schemas.openxmlformats.org/officeDocument/2006/relationships" id="262" r:id="R023f3d935c2a45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360e9c09214ead" /><Relationship Type="http://schemas.openxmlformats.org/officeDocument/2006/relationships/slide" Target="/ppt/slides/slide1.xml" Id="R098fb081d76d488c" /><Relationship Type="http://schemas.openxmlformats.org/officeDocument/2006/relationships/slide" Target="/ppt/slides/slide2.xml" Id="R1f461fdfdfdc48a2" /><Relationship Type="http://schemas.openxmlformats.org/officeDocument/2006/relationships/slide" Target="/ppt/slides/slide3.xml" Id="R13b61834e1fa4bec" /><Relationship Type="http://schemas.openxmlformats.org/officeDocument/2006/relationships/slide" Target="/ppt/slides/slide4.xml" Id="Rfb62a0a76c864850" /><Relationship Type="http://schemas.openxmlformats.org/officeDocument/2006/relationships/slide" Target="/ppt/slides/slide5.xml" Id="R4f9a8978f3fd4c25" /><Relationship Type="http://schemas.openxmlformats.org/officeDocument/2006/relationships/slide" Target="/ppt/slides/slide6.xml" Id="R345e6f93a6214e50" /><Relationship Type="http://schemas.openxmlformats.org/officeDocument/2006/relationships/slide" Target="/ppt/slides/slide7.xml" Id="R023f3d935c2a45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58007ff1e24e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cedb1ab024b81" /><Relationship Type="http://schemas.openxmlformats.org/officeDocument/2006/relationships/theme" Target="/ppt/slideMasters/theme/theme1.xml" Id="R930177ad083647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7cedb1ab024b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b03e9688a47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2ec8fb90f4f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b92a8a0334d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ab8da50ea48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75fc4349b4e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543ebd38b49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be38a9aa747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BRA-BO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BRA-BO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102 589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−535 966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−416 344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1 154 025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2 121 432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ZEBRA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Isebakkeveien 165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1788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19 22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975 984 079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