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55c04cf9254a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fd39cea924fbc"/>
  </p:sldMasterIdLst>
  <p:sldIdLst>
    <p:sldId xmlns:r="http://schemas.openxmlformats.org/officeDocument/2006/relationships" id="256" r:id="R89a2404af2474d18"/>
    <p:sldId xmlns:r="http://schemas.openxmlformats.org/officeDocument/2006/relationships" id="257" r:id="R4b9759bff3b74636"/>
    <p:sldId xmlns:r="http://schemas.openxmlformats.org/officeDocument/2006/relationships" id="258" r:id="R1125304208f74875"/>
    <p:sldId xmlns:r="http://schemas.openxmlformats.org/officeDocument/2006/relationships" id="259" r:id="R81a1c75a2a854e3c"/>
    <p:sldId xmlns:r="http://schemas.openxmlformats.org/officeDocument/2006/relationships" id="260" r:id="R1cd0678f84eb4f4a"/>
    <p:sldId xmlns:r="http://schemas.openxmlformats.org/officeDocument/2006/relationships" id="261" r:id="Raacd08bdc4e94e24"/>
    <p:sldId xmlns:r="http://schemas.openxmlformats.org/officeDocument/2006/relationships" id="262" r:id="R9601859245c3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fd39cea924fbc" /><Relationship Type="http://schemas.openxmlformats.org/officeDocument/2006/relationships/slide" Target="/ppt/slides/slide1.xml" Id="R89a2404af2474d18" /><Relationship Type="http://schemas.openxmlformats.org/officeDocument/2006/relationships/slide" Target="/ppt/slides/slide2.xml" Id="R4b9759bff3b74636" /><Relationship Type="http://schemas.openxmlformats.org/officeDocument/2006/relationships/slide" Target="/ppt/slides/slide3.xml" Id="R1125304208f74875" /><Relationship Type="http://schemas.openxmlformats.org/officeDocument/2006/relationships/slide" Target="/ppt/slides/slide4.xml" Id="R81a1c75a2a854e3c" /><Relationship Type="http://schemas.openxmlformats.org/officeDocument/2006/relationships/slide" Target="/ppt/slides/slide5.xml" Id="R1cd0678f84eb4f4a" /><Relationship Type="http://schemas.openxmlformats.org/officeDocument/2006/relationships/slide" Target="/ppt/slides/slide6.xml" Id="Raacd08bdc4e94e24" /><Relationship Type="http://schemas.openxmlformats.org/officeDocument/2006/relationships/slide" Target="/ppt/slides/slide7.xml" Id="R9601859245c3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f3fa0233549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c3e35a5094b0a" /><Relationship Type="http://schemas.openxmlformats.org/officeDocument/2006/relationships/theme" Target="/ppt/slideMasters/theme/theme1.xml" Id="R9d789eab3bab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c3e35a509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f02613356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02ca9de7046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dbe314f4e4f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f825f7290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8a0eaa27f4f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0125e2b548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31aa0913d47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