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aeb2d5a8fa44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91c7de2d734b34"/>
  </p:sldMasterIdLst>
  <p:sldIdLst>
    <p:sldId xmlns:r="http://schemas.openxmlformats.org/officeDocument/2006/relationships" id="256" r:id="R4940796977364b9d"/>
    <p:sldId xmlns:r="http://schemas.openxmlformats.org/officeDocument/2006/relationships" id="257" r:id="Rc92b9ec478c445c7"/>
    <p:sldId xmlns:r="http://schemas.openxmlformats.org/officeDocument/2006/relationships" id="258" r:id="Rb7933d5285d34822"/>
    <p:sldId xmlns:r="http://schemas.openxmlformats.org/officeDocument/2006/relationships" id="259" r:id="Re3147df9e4cd4aef"/>
    <p:sldId xmlns:r="http://schemas.openxmlformats.org/officeDocument/2006/relationships" id="260" r:id="R0f5fcd41a4b14937"/>
    <p:sldId xmlns:r="http://schemas.openxmlformats.org/officeDocument/2006/relationships" id="261" r:id="R8a85cafb546343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1c7de2d734b34" /><Relationship Type="http://schemas.openxmlformats.org/officeDocument/2006/relationships/slide" Target="/ppt/slides/slide1.xml" Id="R4940796977364b9d" /><Relationship Type="http://schemas.openxmlformats.org/officeDocument/2006/relationships/slide" Target="/ppt/slides/slide2.xml" Id="Rc92b9ec478c445c7" /><Relationship Type="http://schemas.openxmlformats.org/officeDocument/2006/relationships/slide" Target="/ppt/slides/slide3.xml" Id="Rb7933d5285d34822" /><Relationship Type="http://schemas.openxmlformats.org/officeDocument/2006/relationships/slide" Target="/ppt/slides/slide4.xml" Id="Re3147df9e4cd4aef" /><Relationship Type="http://schemas.openxmlformats.org/officeDocument/2006/relationships/slide" Target="/ppt/slides/slide5.xml" Id="R0f5fcd41a4b14937" /><Relationship Type="http://schemas.openxmlformats.org/officeDocument/2006/relationships/slide" Target="/ppt/slides/slide6.xml" Id="R8a85cafb546343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6fb2a5c8645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c58c4480e4f49" /><Relationship Type="http://schemas.openxmlformats.org/officeDocument/2006/relationships/theme" Target="/ppt/slideMasters/theme/theme1.xml" Id="R7105ed8a0ba040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0c58c4480e4f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7ee283eb641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a8ea2066f4c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463a772d847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f87a9ed6843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25017df6e4d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c9f0a625e4c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