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26b5c1ff0f4a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57a547130045ec"/>
  </p:sldMasterIdLst>
  <p:sldIdLst>
    <p:sldId xmlns:r="http://schemas.openxmlformats.org/officeDocument/2006/relationships" id="256" r:id="R9afc5129082b4a27"/>
    <p:sldId xmlns:r="http://schemas.openxmlformats.org/officeDocument/2006/relationships" id="257" r:id="Rd6623744293a4b81"/>
    <p:sldId xmlns:r="http://schemas.openxmlformats.org/officeDocument/2006/relationships" id="258" r:id="R0be0b4b31437499f"/>
    <p:sldId xmlns:r="http://schemas.openxmlformats.org/officeDocument/2006/relationships" id="259" r:id="R21706ee9130b461d"/>
    <p:sldId xmlns:r="http://schemas.openxmlformats.org/officeDocument/2006/relationships" id="260" r:id="R5d18ce0eaafa4f12"/>
    <p:sldId xmlns:r="http://schemas.openxmlformats.org/officeDocument/2006/relationships" id="261" r:id="R70559906155f424f"/>
    <p:sldId xmlns:r="http://schemas.openxmlformats.org/officeDocument/2006/relationships" id="262" r:id="R11f6f9abc51148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57a547130045ec" /><Relationship Type="http://schemas.openxmlformats.org/officeDocument/2006/relationships/slide" Target="/ppt/slides/slide1.xml" Id="R9afc5129082b4a27" /><Relationship Type="http://schemas.openxmlformats.org/officeDocument/2006/relationships/slide" Target="/ppt/slides/slide2.xml" Id="Rd6623744293a4b81" /><Relationship Type="http://schemas.openxmlformats.org/officeDocument/2006/relationships/slide" Target="/ppt/slides/slide3.xml" Id="R0be0b4b31437499f" /><Relationship Type="http://schemas.openxmlformats.org/officeDocument/2006/relationships/slide" Target="/ppt/slides/slide4.xml" Id="R21706ee9130b461d" /><Relationship Type="http://schemas.openxmlformats.org/officeDocument/2006/relationships/slide" Target="/ppt/slides/slide5.xml" Id="R5d18ce0eaafa4f12" /><Relationship Type="http://schemas.openxmlformats.org/officeDocument/2006/relationships/slide" Target="/ppt/slides/slide6.xml" Id="R70559906155f424f" /><Relationship Type="http://schemas.openxmlformats.org/officeDocument/2006/relationships/slide" Target="/ppt/slides/slide7.xml" Id="R11f6f9abc51148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e66485723947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7fe1586e14324" /><Relationship Type="http://schemas.openxmlformats.org/officeDocument/2006/relationships/theme" Target="/ppt/slideMasters/theme/theme1.xml" Id="R46dcdd559d4045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47fe1586e143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d2c78464a46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f89fd214743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1d6463f0243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a88186c8f45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9bea323f647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3271f4d4447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bd4963a9148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SERVICE TEAM INDUSTRIES AS ble etablert [år] og holder til i Avaldsnes.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−606 911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−1 029 558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THORSTENSEN JAN SIGMUND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