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22427b9fd54b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0c91066d1d47e6"/>
  </p:sldMasterIdLst>
  <p:sldIdLst>
    <p:sldId xmlns:r="http://schemas.openxmlformats.org/officeDocument/2006/relationships" id="256" r:id="R2ec2836b70ef4124"/>
    <p:sldId xmlns:r="http://schemas.openxmlformats.org/officeDocument/2006/relationships" id="257" r:id="R0cddcd9465ea4e20"/>
    <p:sldId xmlns:r="http://schemas.openxmlformats.org/officeDocument/2006/relationships" id="258" r:id="R31a9336626314a48"/>
    <p:sldId xmlns:r="http://schemas.openxmlformats.org/officeDocument/2006/relationships" id="259" r:id="Rc1f44bbcbf954b1a"/>
    <p:sldId xmlns:r="http://schemas.openxmlformats.org/officeDocument/2006/relationships" id="260" r:id="Rb72c7a968c0c470b"/>
    <p:sldId xmlns:r="http://schemas.openxmlformats.org/officeDocument/2006/relationships" id="261" r:id="R47d4f07471404d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0c91066d1d47e6" /><Relationship Type="http://schemas.openxmlformats.org/officeDocument/2006/relationships/slide" Target="/ppt/slides/slide1.xml" Id="R2ec2836b70ef4124" /><Relationship Type="http://schemas.openxmlformats.org/officeDocument/2006/relationships/slide" Target="/ppt/slides/slide2.xml" Id="R0cddcd9465ea4e20" /><Relationship Type="http://schemas.openxmlformats.org/officeDocument/2006/relationships/slide" Target="/ppt/slides/slide3.xml" Id="R31a9336626314a48" /><Relationship Type="http://schemas.openxmlformats.org/officeDocument/2006/relationships/slide" Target="/ppt/slides/slide4.xml" Id="Rc1f44bbcbf954b1a" /><Relationship Type="http://schemas.openxmlformats.org/officeDocument/2006/relationships/slide" Target="/ppt/slides/slide5.xml" Id="Rb72c7a968c0c470b" /><Relationship Type="http://schemas.openxmlformats.org/officeDocument/2006/relationships/slide" Target="/ppt/slides/slide6.xml" Id="R47d4f07471404d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c1dae9721447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99cf6a6d84182" /><Relationship Type="http://schemas.openxmlformats.org/officeDocument/2006/relationships/theme" Target="/ppt/slideMasters/theme/theme1.xml" Id="R1232d3aa9f24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99cf6a6d841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2a148897341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58eb278b7342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acba71d7f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ef6adbf2948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ed49e35848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a18e0017f45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