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25baf6f1de47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89f79c4021410e"/>
  </p:sldMasterIdLst>
  <p:sldIdLst>
    <p:sldId xmlns:r="http://schemas.openxmlformats.org/officeDocument/2006/relationships" id="256" r:id="R5001b79aaa084d83"/>
    <p:sldId xmlns:r="http://schemas.openxmlformats.org/officeDocument/2006/relationships" id="257" r:id="Rcefeca4363764127"/>
    <p:sldId xmlns:r="http://schemas.openxmlformats.org/officeDocument/2006/relationships" id="258" r:id="R6b7ea018ee2e44c7"/>
    <p:sldId xmlns:r="http://schemas.openxmlformats.org/officeDocument/2006/relationships" id="259" r:id="R3843c59c0b064073"/>
    <p:sldId xmlns:r="http://schemas.openxmlformats.org/officeDocument/2006/relationships" id="260" r:id="Rb45ddb31b6f34084"/>
    <p:sldId xmlns:r="http://schemas.openxmlformats.org/officeDocument/2006/relationships" id="261" r:id="Rff9334273cb048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89f79c4021410e" /><Relationship Type="http://schemas.openxmlformats.org/officeDocument/2006/relationships/slide" Target="/ppt/slides/slide1.xml" Id="R5001b79aaa084d83" /><Relationship Type="http://schemas.openxmlformats.org/officeDocument/2006/relationships/slide" Target="/ppt/slides/slide2.xml" Id="Rcefeca4363764127" /><Relationship Type="http://schemas.openxmlformats.org/officeDocument/2006/relationships/slide" Target="/ppt/slides/slide3.xml" Id="R6b7ea018ee2e44c7" /><Relationship Type="http://schemas.openxmlformats.org/officeDocument/2006/relationships/slide" Target="/ppt/slides/slide4.xml" Id="R3843c59c0b064073" /><Relationship Type="http://schemas.openxmlformats.org/officeDocument/2006/relationships/slide" Target="/ppt/slides/slide5.xml" Id="Rb45ddb31b6f34084" /><Relationship Type="http://schemas.openxmlformats.org/officeDocument/2006/relationships/slide" Target="/ppt/slides/slide6.xml" Id="Rff9334273cb048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39d3d3f8bb49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c110ec2fe94ab9" /><Relationship Type="http://schemas.openxmlformats.org/officeDocument/2006/relationships/theme" Target="/ppt/slideMasters/theme/theme1.xml" Id="R78958264017d46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c110ec2fe94a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a0999125b74a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6cb99f78314e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e50b34980d49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b208df13c742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9aace21a444d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36a1aecb8345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SKIPSREDER TOM WILHELMSENS STIFTELSE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SKIPSREDER TOM WILHELMSENS STIFTELSE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SKIPSREDER TOM WILHELMSENS STIFTELSE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SKIPSREDER TOM WILHELMSENS STIFTELSE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SKIPSREDER TOM WILHELMSENS STIFTELSE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SKIPSREDER TOM WILHELMSENS STIFTELSE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87 591 409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23 519 231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25 861 257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228 415 134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316 176 934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SKIPSREDER TOM WILHELMSENS STIFTELSE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Strandveien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58 40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wwh.osl.twfoundation@wilhelmsen.com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975 893 243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SKIPSREDER TOM WILHELMSENS STIFTELSE</a:t>
            </a:r>
          </a:p>
        </p:txBody>
      </p:sp>
    </p:spTree>
  </p:cSld>
  <p:clrMapOvr>
    <a:masterClrMapping xmlns:a="http://schemas.openxmlformats.org/drawingml/2006/main"/>
  </p:clrMapOvr>
</p:sld>
</file>