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f02b2daeaa45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68104ddd164677"/>
  </p:sldMasterIdLst>
  <p:sldIdLst>
    <p:sldId xmlns:r="http://schemas.openxmlformats.org/officeDocument/2006/relationships" id="256" r:id="R0530ce28583b450a"/>
    <p:sldId xmlns:r="http://schemas.openxmlformats.org/officeDocument/2006/relationships" id="257" r:id="Rb56498a7d7644fc7"/>
    <p:sldId xmlns:r="http://schemas.openxmlformats.org/officeDocument/2006/relationships" id="258" r:id="R841ec42398dc4c04"/>
    <p:sldId xmlns:r="http://schemas.openxmlformats.org/officeDocument/2006/relationships" id="259" r:id="R96a25225cb1f4bbe"/>
    <p:sldId xmlns:r="http://schemas.openxmlformats.org/officeDocument/2006/relationships" id="260" r:id="R59ba61eb2f1044e7"/>
    <p:sldId xmlns:r="http://schemas.openxmlformats.org/officeDocument/2006/relationships" id="261" r:id="R5c4ed2bbde1c43dd"/>
    <p:sldId xmlns:r="http://schemas.openxmlformats.org/officeDocument/2006/relationships" id="262" r:id="Rbbebcf356ce142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68104ddd164677" /><Relationship Type="http://schemas.openxmlformats.org/officeDocument/2006/relationships/slide" Target="/ppt/slides/slide1.xml" Id="R0530ce28583b450a" /><Relationship Type="http://schemas.openxmlformats.org/officeDocument/2006/relationships/slide" Target="/ppt/slides/slide2.xml" Id="Rb56498a7d7644fc7" /><Relationship Type="http://schemas.openxmlformats.org/officeDocument/2006/relationships/slide" Target="/ppt/slides/slide3.xml" Id="R841ec42398dc4c04" /><Relationship Type="http://schemas.openxmlformats.org/officeDocument/2006/relationships/slide" Target="/ppt/slides/slide4.xml" Id="R96a25225cb1f4bbe" /><Relationship Type="http://schemas.openxmlformats.org/officeDocument/2006/relationships/slide" Target="/ppt/slides/slide5.xml" Id="R59ba61eb2f1044e7" /><Relationship Type="http://schemas.openxmlformats.org/officeDocument/2006/relationships/slide" Target="/ppt/slides/slide6.xml" Id="R5c4ed2bbde1c43dd" /><Relationship Type="http://schemas.openxmlformats.org/officeDocument/2006/relationships/slide" Target="/ppt/slides/slide7.xml" Id="Rbbebcf356ce142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abf6aab6264e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aa10beb3e4ca5" /><Relationship Type="http://schemas.openxmlformats.org/officeDocument/2006/relationships/theme" Target="/ppt/slideMasters/theme/theme1.xml" Id="R5abb8a24778a42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eaa10beb3e4c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33f0e11544c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364858d3f4b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6fb3f092c4f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58f0764e44e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b7010a05e4c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7045078b240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2929c4e5041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RØBECH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RØBECH INVEST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2 307 177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2 861 011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RØBECH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LIAM HUSEBY RØBECH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LINNEA HUSEBY RØBECH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Fjellhamarveien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90 39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975 887 421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