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472d1d818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1fcc57d1d4287"/>
  </p:sldMasterIdLst>
  <p:sldIdLst>
    <p:sldId xmlns:r="http://schemas.openxmlformats.org/officeDocument/2006/relationships" id="256" r:id="R29126d3200954ba9"/>
    <p:sldId xmlns:r="http://schemas.openxmlformats.org/officeDocument/2006/relationships" id="257" r:id="R346dd61696cc4963"/>
    <p:sldId xmlns:r="http://schemas.openxmlformats.org/officeDocument/2006/relationships" id="258" r:id="R45f819552bd74dc5"/>
    <p:sldId xmlns:r="http://schemas.openxmlformats.org/officeDocument/2006/relationships" id="259" r:id="Rc39ecdc2f6a34fea"/>
    <p:sldId xmlns:r="http://schemas.openxmlformats.org/officeDocument/2006/relationships" id="260" r:id="Rbffa029e5353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1fcc57d1d4287" /><Relationship Type="http://schemas.openxmlformats.org/officeDocument/2006/relationships/slide" Target="/ppt/slides/slide1.xml" Id="R29126d3200954ba9" /><Relationship Type="http://schemas.openxmlformats.org/officeDocument/2006/relationships/slide" Target="/ppt/slides/slide2.xml" Id="R346dd61696cc4963" /><Relationship Type="http://schemas.openxmlformats.org/officeDocument/2006/relationships/slide" Target="/ppt/slides/slide3.xml" Id="R45f819552bd74dc5" /><Relationship Type="http://schemas.openxmlformats.org/officeDocument/2006/relationships/slide" Target="/ppt/slides/slide4.xml" Id="Rc39ecdc2f6a34fea" /><Relationship Type="http://schemas.openxmlformats.org/officeDocument/2006/relationships/slide" Target="/ppt/slides/slide5.xml" Id="Rbffa029e5353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638e0927d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4a8748d0d451d" /><Relationship Type="http://schemas.openxmlformats.org/officeDocument/2006/relationships/theme" Target="/ppt/slideMasters/theme/theme1.xml" Id="R151369bcca20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4a8748d0d45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da44db3b3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f34849c1c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20727e5a4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f57b56953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173b7d053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