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827c57ab7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163f081c24f16"/>
  </p:sldMasterIdLst>
  <p:sldIdLst>
    <p:sldId xmlns:r="http://schemas.openxmlformats.org/officeDocument/2006/relationships" id="256" r:id="Rda5857ac7ecb459d"/>
    <p:sldId xmlns:r="http://schemas.openxmlformats.org/officeDocument/2006/relationships" id="257" r:id="R40772b1eebda49fa"/>
    <p:sldId xmlns:r="http://schemas.openxmlformats.org/officeDocument/2006/relationships" id="258" r:id="Rf4c7a949526741e8"/>
    <p:sldId xmlns:r="http://schemas.openxmlformats.org/officeDocument/2006/relationships" id="259" r:id="Ra35fb40e245349db"/>
    <p:sldId xmlns:r="http://schemas.openxmlformats.org/officeDocument/2006/relationships" id="260" r:id="R4e1dab4f46ed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163f081c24f16" /><Relationship Type="http://schemas.openxmlformats.org/officeDocument/2006/relationships/slide" Target="/ppt/slides/slide1.xml" Id="Rda5857ac7ecb459d" /><Relationship Type="http://schemas.openxmlformats.org/officeDocument/2006/relationships/slide" Target="/ppt/slides/slide2.xml" Id="R40772b1eebda49fa" /><Relationship Type="http://schemas.openxmlformats.org/officeDocument/2006/relationships/slide" Target="/ppt/slides/slide3.xml" Id="Rf4c7a949526741e8" /><Relationship Type="http://schemas.openxmlformats.org/officeDocument/2006/relationships/slide" Target="/ppt/slides/slide4.xml" Id="Ra35fb40e245349db" /><Relationship Type="http://schemas.openxmlformats.org/officeDocument/2006/relationships/slide" Target="/ppt/slides/slide5.xml" Id="R4e1dab4f46ed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5e3d971fb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3c5e5470042a1" /><Relationship Type="http://schemas.openxmlformats.org/officeDocument/2006/relationships/theme" Target="/ppt/slideMasters/theme/theme1.xml" Id="R000f24d3c91744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3c5e54700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b712f681a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26a990cda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f4201cc41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1d146f500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edc312091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