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79234b716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b064eb7864056"/>
  </p:sldMasterIdLst>
  <p:sldIdLst>
    <p:sldId xmlns:r="http://schemas.openxmlformats.org/officeDocument/2006/relationships" id="256" r:id="Refec1a8d88fb4c5d"/>
    <p:sldId xmlns:r="http://schemas.openxmlformats.org/officeDocument/2006/relationships" id="257" r:id="Rcff987c15f79441e"/>
    <p:sldId xmlns:r="http://schemas.openxmlformats.org/officeDocument/2006/relationships" id="258" r:id="R7ea2555a94d84719"/>
    <p:sldId xmlns:r="http://schemas.openxmlformats.org/officeDocument/2006/relationships" id="259" r:id="R0a091cb6fa3f44d0"/>
    <p:sldId xmlns:r="http://schemas.openxmlformats.org/officeDocument/2006/relationships" id="260" r:id="R2fa0b76a3076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b064eb7864056" /><Relationship Type="http://schemas.openxmlformats.org/officeDocument/2006/relationships/slide" Target="/ppt/slides/slide1.xml" Id="Refec1a8d88fb4c5d" /><Relationship Type="http://schemas.openxmlformats.org/officeDocument/2006/relationships/slide" Target="/ppt/slides/slide2.xml" Id="Rcff987c15f79441e" /><Relationship Type="http://schemas.openxmlformats.org/officeDocument/2006/relationships/slide" Target="/ppt/slides/slide3.xml" Id="R7ea2555a94d84719" /><Relationship Type="http://schemas.openxmlformats.org/officeDocument/2006/relationships/slide" Target="/ppt/slides/slide4.xml" Id="R0a091cb6fa3f44d0" /><Relationship Type="http://schemas.openxmlformats.org/officeDocument/2006/relationships/slide" Target="/ppt/slides/slide5.xml" Id="R2fa0b76a3076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7987e84b7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0e16878594ae5" /><Relationship Type="http://schemas.openxmlformats.org/officeDocument/2006/relationships/theme" Target="/ppt/slideMasters/theme/theme1.xml" Id="R99b59878c900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0e1687859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21729ea86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0b3e0c12e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2ee230f2e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e43afa83a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48072abb3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