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a890472c7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89720266e4931"/>
  </p:sldMasterIdLst>
  <p:sldIdLst>
    <p:sldId xmlns:r="http://schemas.openxmlformats.org/officeDocument/2006/relationships" id="256" r:id="R20642900b9764b0c"/>
    <p:sldId xmlns:r="http://schemas.openxmlformats.org/officeDocument/2006/relationships" id="257" r:id="Raebfd77e16ac4459"/>
    <p:sldId xmlns:r="http://schemas.openxmlformats.org/officeDocument/2006/relationships" id="258" r:id="R2a7a2f39ddee4e99"/>
    <p:sldId xmlns:r="http://schemas.openxmlformats.org/officeDocument/2006/relationships" id="259" r:id="R479b6aa7381d47ec"/>
    <p:sldId xmlns:r="http://schemas.openxmlformats.org/officeDocument/2006/relationships" id="260" r:id="Ra8e51cd1902a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89720266e4931" /><Relationship Type="http://schemas.openxmlformats.org/officeDocument/2006/relationships/slide" Target="/ppt/slides/slide1.xml" Id="R20642900b9764b0c" /><Relationship Type="http://schemas.openxmlformats.org/officeDocument/2006/relationships/slide" Target="/ppt/slides/slide2.xml" Id="Raebfd77e16ac4459" /><Relationship Type="http://schemas.openxmlformats.org/officeDocument/2006/relationships/slide" Target="/ppt/slides/slide3.xml" Id="R2a7a2f39ddee4e99" /><Relationship Type="http://schemas.openxmlformats.org/officeDocument/2006/relationships/slide" Target="/ppt/slides/slide4.xml" Id="R479b6aa7381d47ec" /><Relationship Type="http://schemas.openxmlformats.org/officeDocument/2006/relationships/slide" Target="/ppt/slides/slide5.xml" Id="Ra8e51cd1902a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a3305a4b7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64d09a72e43c8" /><Relationship Type="http://schemas.openxmlformats.org/officeDocument/2006/relationships/theme" Target="/ppt/slideMasters/theme/theme1.xml" Id="Rcf9eb0a5200e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64d09a72e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3120111bf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72a4dc6cb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34c06ff20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7b67c23a7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91534998e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