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6ef9a71f464f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71b7f6a37d467e"/>
  </p:sldMasterIdLst>
  <p:sldIdLst>
    <p:sldId xmlns:r="http://schemas.openxmlformats.org/officeDocument/2006/relationships" id="256" r:id="Rb3fcf30cbbfc42ae"/>
    <p:sldId xmlns:r="http://schemas.openxmlformats.org/officeDocument/2006/relationships" id="257" r:id="Rc64eced6c94746b2"/>
    <p:sldId xmlns:r="http://schemas.openxmlformats.org/officeDocument/2006/relationships" id="258" r:id="R6da9687bcd6d467d"/>
    <p:sldId xmlns:r="http://schemas.openxmlformats.org/officeDocument/2006/relationships" id="259" r:id="Rc87ec073808643df"/>
    <p:sldId xmlns:r="http://schemas.openxmlformats.org/officeDocument/2006/relationships" id="260" r:id="R00a21faa8f02431f"/>
    <p:sldId xmlns:r="http://schemas.openxmlformats.org/officeDocument/2006/relationships" id="261" r:id="R6454ae41adef42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71b7f6a37d467e" /><Relationship Type="http://schemas.openxmlformats.org/officeDocument/2006/relationships/slide" Target="/ppt/slides/slide1.xml" Id="Rb3fcf30cbbfc42ae" /><Relationship Type="http://schemas.openxmlformats.org/officeDocument/2006/relationships/slide" Target="/ppt/slides/slide2.xml" Id="Rc64eced6c94746b2" /><Relationship Type="http://schemas.openxmlformats.org/officeDocument/2006/relationships/slide" Target="/ppt/slides/slide3.xml" Id="R6da9687bcd6d467d" /><Relationship Type="http://schemas.openxmlformats.org/officeDocument/2006/relationships/slide" Target="/ppt/slides/slide4.xml" Id="Rc87ec073808643df" /><Relationship Type="http://schemas.openxmlformats.org/officeDocument/2006/relationships/slide" Target="/ppt/slides/slide5.xml" Id="R00a21faa8f02431f" /><Relationship Type="http://schemas.openxmlformats.org/officeDocument/2006/relationships/slide" Target="/ppt/slides/slide6.xml" Id="R6454ae41adef42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47dd0977a443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56a484c5264740" /><Relationship Type="http://schemas.openxmlformats.org/officeDocument/2006/relationships/theme" Target="/ppt/slideMasters/theme/theme1.xml" Id="R1cab2e29927a42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56a484c52647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c6601ce73b47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455081690245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158837305747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6fff8b81a841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4b408de23744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4767b315e043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GJERSTAD HISTORIELAG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Kristen Strat, Verksveien 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4993 Sundebru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www.gjh.no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975 427 633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