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ac17d0e9d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5be4cb7fe401b"/>
  </p:sldMasterIdLst>
  <p:sldIdLst>
    <p:sldId xmlns:r="http://schemas.openxmlformats.org/officeDocument/2006/relationships" id="256" r:id="R976a9d88d634448f"/>
    <p:sldId xmlns:r="http://schemas.openxmlformats.org/officeDocument/2006/relationships" id="257" r:id="Rbfa7abed551e42bd"/>
    <p:sldId xmlns:r="http://schemas.openxmlformats.org/officeDocument/2006/relationships" id="258" r:id="R3f1815dd5712410f"/>
    <p:sldId xmlns:r="http://schemas.openxmlformats.org/officeDocument/2006/relationships" id="259" r:id="R27b99c5a93bd494f"/>
    <p:sldId xmlns:r="http://schemas.openxmlformats.org/officeDocument/2006/relationships" id="260" r:id="R6cb358e050114ebc"/>
    <p:sldId xmlns:r="http://schemas.openxmlformats.org/officeDocument/2006/relationships" id="261" r:id="Re226a838217c4544"/>
    <p:sldId xmlns:r="http://schemas.openxmlformats.org/officeDocument/2006/relationships" id="262" r:id="R5e8635ba377e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5be4cb7fe401b" /><Relationship Type="http://schemas.openxmlformats.org/officeDocument/2006/relationships/slide" Target="/ppt/slides/slide1.xml" Id="R976a9d88d634448f" /><Relationship Type="http://schemas.openxmlformats.org/officeDocument/2006/relationships/slide" Target="/ppt/slides/slide2.xml" Id="Rbfa7abed551e42bd" /><Relationship Type="http://schemas.openxmlformats.org/officeDocument/2006/relationships/slide" Target="/ppt/slides/slide3.xml" Id="R3f1815dd5712410f" /><Relationship Type="http://schemas.openxmlformats.org/officeDocument/2006/relationships/slide" Target="/ppt/slides/slide4.xml" Id="R27b99c5a93bd494f" /><Relationship Type="http://schemas.openxmlformats.org/officeDocument/2006/relationships/slide" Target="/ppt/slides/slide5.xml" Id="R6cb358e050114ebc" /><Relationship Type="http://schemas.openxmlformats.org/officeDocument/2006/relationships/slide" Target="/ppt/slides/slide6.xml" Id="Re226a838217c4544" /><Relationship Type="http://schemas.openxmlformats.org/officeDocument/2006/relationships/slide" Target="/ppt/slides/slide7.xml" Id="R5e8635ba377e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ed5c8cd73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bfef9c3a94903" /><Relationship Type="http://schemas.openxmlformats.org/officeDocument/2006/relationships/theme" Target="/ppt/slideMasters/theme/theme1.xml" Id="Rfaa0cb954ebf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bfef9c3a9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44c83a16c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c316e63c5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68f076cb0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37cb07e604a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49e6c348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a6e0b6ad0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c44150539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