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ef48618c2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763ff843124586"/>
  </p:sldMasterIdLst>
  <p:sldIdLst>
    <p:sldId xmlns:r="http://schemas.openxmlformats.org/officeDocument/2006/relationships" id="256" r:id="R62496e0ede3c4c95"/>
    <p:sldId xmlns:r="http://schemas.openxmlformats.org/officeDocument/2006/relationships" id="257" r:id="R059c7d3797604796"/>
    <p:sldId xmlns:r="http://schemas.openxmlformats.org/officeDocument/2006/relationships" id="258" r:id="Rbd150638b0114d00"/>
    <p:sldId xmlns:r="http://schemas.openxmlformats.org/officeDocument/2006/relationships" id="259" r:id="Rf6d3bae87fbd4d25"/>
    <p:sldId xmlns:r="http://schemas.openxmlformats.org/officeDocument/2006/relationships" id="260" r:id="R0fae4841b021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63ff843124586" /><Relationship Type="http://schemas.openxmlformats.org/officeDocument/2006/relationships/slide" Target="/ppt/slides/slide1.xml" Id="R62496e0ede3c4c95" /><Relationship Type="http://schemas.openxmlformats.org/officeDocument/2006/relationships/slide" Target="/ppt/slides/slide2.xml" Id="R059c7d3797604796" /><Relationship Type="http://schemas.openxmlformats.org/officeDocument/2006/relationships/slide" Target="/ppt/slides/slide3.xml" Id="Rbd150638b0114d00" /><Relationship Type="http://schemas.openxmlformats.org/officeDocument/2006/relationships/slide" Target="/ppt/slides/slide4.xml" Id="Rf6d3bae87fbd4d25" /><Relationship Type="http://schemas.openxmlformats.org/officeDocument/2006/relationships/slide" Target="/ppt/slides/slide5.xml" Id="R0fae4841b021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1f7e00d74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0ef96b3184566" /><Relationship Type="http://schemas.openxmlformats.org/officeDocument/2006/relationships/theme" Target="/ppt/slideMasters/theme/theme1.xml" Id="R4a4a6175eab745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0ef96b318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2a42e43c44a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f7deedb9a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dbb7ff33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8e98747ad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96b712c89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KOMMUNE SENTRALADMINISTRASJON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KÅFJORD KOMMUNE SENTRALADMINISTRASJON ble etablert [år] og holder til i Olderdalen.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