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c2e3bcbd146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2cb7d218943d1"/>
  </p:sldMasterIdLst>
  <p:sldIdLst>
    <p:sldId xmlns:r="http://schemas.openxmlformats.org/officeDocument/2006/relationships" id="256" r:id="Ra83a126728804ce6"/>
    <p:sldId xmlns:r="http://schemas.openxmlformats.org/officeDocument/2006/relationships" id="257" r:id="Rfba8a6e9c00f4dee"/>
    <p:sldId xmlns:r="http://schemas.openxmlformats.org/officeDocument/2006/relationships" id="258" r:id="Rc98650cd60344fec"/>
    <p:sldId xmlns:r="http://schemas.openxmlformats.org/officeDocument/2006/relationships" id="259" r:id="R3723b3ccc39e4389"/>
    <p:sldId xmlns:r="http://schemas.openxmlformats.org/officeDocument/2006/relationships" id="260" r:id="R6cbd6a90487c4f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2cb7d218943d1" /><Relationship Type="http://schemas.openxmlformats.org/officeDocument/2006/relationships/slide" Target="/ppt/slides/slide1.xml" Id="Ra83a126728804ce6" /><Relationship Type="http://schemas.openxmlformats.org/officeDocument/2006/relationships/slide" Target="/ppt/slides/slide2.xml" Id="Rfba8a6e9c00f4dee" /><Relationship Type="http://schemas.openxmlformats.org/officeDocument/2006/relationships/slide" Target="/ppt/slides/slide3.xml" Id="Rc98650cd60344fec" /><Relationship Type="http://schemas.openxmlformats.org/officeDocument/2006/relationships/slide" Target="/ppt/slides/slide4.xml" Id="R3723b3ccc39e4389" /><Relationship Type="http://schemas.openxmlformats.org/officeDocument/2006/relationships/slide" Target="/ppt/slides/slide5.xml" Id="R6cbd6a90487c4f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8eb8868ae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1417a11294963" /><Relationship Type="http://schemas.openxmlformats.org/officeDocument/2006/relationships/theme" Target="/ppt/slideMasters/theme/theme1.xml" Id="Rab114af7585146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11417a112949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d684ff0aa42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b44c4e4ec4e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2a6ce04d747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e8cf146cd4d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f85c07edd45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KOMMUNE BYRÅDSAVDELING FOR BYUTVIKLING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KOMMUNE BYRÅDSAVDELING FOR BYUTVIKLING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Rådhuset, Rådhusplassen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0037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postmottak@byr.oslo.kommune.no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974 770 482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KOMMUNE BYRÅDSAVDELING FOR BYUTVIKLING</a:t>
            </a:r>
          </a:p>
        </p:txBody>
      </p:sp>
    </p:spTree>
  </p:cSld>
  <p:clrMapOvr>
    <a:masterClrMapping xmlns:a="http://schemas.openxmlformats.org/drawingml/2006/main"/>
  </p:clrMapOvr>
</p:sld>
</file>