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c5976352f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2d56afcac48e2"/>
  </p:sldMasterIdLst>
  <p:sldIdLst>
    <p:sldId xmlns:r="http://schemas.openxmlformats.org/officeDocument/2006/relationships" id="256" r:id="R3741d8aec06c4646"/>
    <p:sldId xmlns:r="http://schemas.openxmlformats.org/officeDocument/2006/relationships" id="257" r:id="R26ab55ed7d8540f0"/>
    <p:sldId xmlns:r="http://schemas.openxmlformats.org/officeDocument/2006/relationships" id="258" r:id="R8705979a939841aa"/>
    <p:sldId xmlns:r="http://schemas.openxmlformats.org/officeDocument/2006/relationships" id="259" r:id="R48369d791c8c4ed1"/>
    <p:sldId xmlns:r="http://schemas.openxmlformats.org/officeDocument/2006/relationships" id="260" r:id="R81df46301f1c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2d56afcac48e2" /><Relationship Type="http://schemas.openxmlformats.org/officeDocument/2006/relationships/slide" Target="/ppt/slides/slide1.xml" Id="R3741d8aec06c4646" /><Relationship Type="http://schemas.openxmlformats.org/officeDocument/2006/relationships/slide" Target="/ppt/slides/slide2.xml" Id="R26ab55ed7d8540f0" /><Relationship Type="http://schemas.openxmlformats.org/officeDocument/2006/relationships/slide" Target="/ppt/slides/slide3.xml" Id="R8705979a939841aa" /><Relationship Type="http://schemas.openxmlformats.org/officeDocument/2006/relationships/slide" Target="/ppt/slides/slide4.xml" Id="R48369d791c8c4ed1" /><Relationship Type="http://schemas.openxmlformats.org/officeDocument/2006/relationships/slide" Target="/ppt/slides/slide5.xml" Id="R81df46301f1c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ef1de2a194e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4c9f7d0f94741" /><Relationship Type="http://schemas.openxmlformats.org/officeDocument/2006/relationships/theme" Target="/ppt/slideMasters/theme/theme1.xml" Id="Rc649191a2734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34c9f7d0f947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f5c7a50e8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afb739303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bcccd0747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8bbd1f937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c9d596673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