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4878e339b341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0270cfeb63418c"/>
  </p:sldMasterIdLst>
  <p:sldIdLst>
    <p:sldId xmlns:r="http://schemas.openxmlformats.org/officeDocument/2006/relationships" id="256" r:id="Rced5615eca984711"/>
    <p:sldId xmlns:r="http://schemas.openxmlformats.org/officeDocument/2006/relationships" id="257" r:id="R8abbcfe644cf4b1d"/>
    <p:sldId xmlns:r="http://schemas.openxmlformats.org/officeDocument/2006/relationships" id="258" r:id="Rb7c7e53f733545d0"/>
    <p:sldId xmlns:r="http://schemas.openxmlformats.org/officeDocument/2006/relationships" id="259" r:id="Rac47359242e64de3"/>
    <p:sldId xmlns:r="http://schemas.openxmlformats.org/officeDocument/2006/relationships" id="260" r:id="R19c1bdaee68a4993"/>
    <p:sldId xmlns:r="http://schemas.openxmlformats.org/officeDocument/2006/relationships" id="261" r:id="R94b356219a8e4fae"/>
    <p:sldId xmlns:r="http://schemas.openxmlformats.org/officeDocument/2006/relationships" id="262" r:id="R6ce7ac59f979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270cfeb63418c" /><Relationship Type="http://schemas.openxmlformats.org/officeDocument/2006/relationships/slide" Target="/ppt/slides/slide1.xml" Id="Rced5615eca984711" /><Relationship Type="http://schemas.openxmlformats.org/officeDocument/2006/relationships/slide" Target="/ppt/slides/slide2.xml" Id="R8abbcfe644cf4b1d" /><Relationship Type="http://schemas.openxmlformats.org/officeDocument/2006/relationships/slide" Target="/ppt/slides/slide3.xml" Id="Rb7c7e53f733545d0" /><Relationship Type="http://schemas.openxmlformats.org/officeDocument/2006/relationships/slide" Target="/ppt/slides/slide4.xml" Id="Rac47359242e64de3" /><Relationship Type="http://schemas.openxmlformats.org/officeDocument/2006/relationships/slide" Target="/ppt/slides/slide5.xml" Id="R19c1bdaee68a4993" /><Relationship Type="http://schemas.openxmlformats.org/officeDocument/2006/relationships/slide" Target="/ppt/slides/slide6.xml" Id="R94b356219a8e4fae" /><Relationship Type="http://schemas.openxmlformats.org/officeDocument/2006/relationships/slide" Target="/ppt/slides/slide7.xml" Id="R6ce7ac59f979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e17f113c441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99b876a6141ce" /><Relationship Type="http://schemas.openxmlformats.org/officeDocument/2006/relationships/theme" Target="/ppt/slideMasters/theme/theme1.xml" Id="Rf6e8997346e242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b99b876a61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4565ff7a64b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33ef88cd5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1af87a3ed43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c6deebd4c47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f6672807847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17731d96f45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a93539582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