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d1a37f163245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a567f5eade405f"/>
  </p:sldMasterIdLst>
  <p:sldIdLst>
    <p:sldId xmlns:r="http://schemas.openxmlformats.org/officeDocument/2006/relationships" id="256" r:id="Rdb6c1190556f4b83"/>
    <p:sldId xmlns:r="http://schemas.openxmlformats.org/officeDocument/2006/relationships" id="257" r:id="R2b712bf51b3d4145"/>
    <p:sldId xmlns:r="http://schemas.openxmlformats.org/officeDocument/2006/relationships" id="258" r:id="Rc3af793fbc514c36"/>
    <p:sldId xmlns:r="http://schemas.openxmlformats.org/officeDocument/2006/relationships" id="259" r:id="R10a3521bb99640c4"/>
    <p:sldId xmlns:r="http://schemas.openxmlformats.org/officeDocument/2006/relationships" id="260" r:id="Ra39e5e62f81f405e"/>
    <p:sldId xmlns:r="http://schemas.openxmlformats.org/officeDocument/2006/relationships" id="261" r:id="R2433b7d4553d49f8"/>
    <p:sldId xmlns:r="http://schemas.openxmlformats.org/officeDocument/2006/relationships" id="262" r:id="R3fa68b76780947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a567f5eade405f" /><Relationship Type="http://schemas.openxmlformats.org/officeDocument/2006/relationships/slide" Target="/ppt/slides/slide1.xml" Id="Rdb6c1190556f4b83" /><Relationship Type="http://schemas.openxmlformats.org/officeDocument/2006/relationships/slide" Target="/ppt/slides/slide2.xml" Id="R2b712bf51b3d4145" /><Relationship Type="http://schemas.openxmlformats.org/officeDocument/2006/relationships/slide" Target="/ppt/slides/slide3.xml" Id="Rc3af793fbc514c36" /><Relationship Type="http://schemas.openxmlformats.org/officeDocument/2006/relationships/slide" Target="/ppt/slides/slide4.xml" Id="R10a3521bb99640c4" /><Relationship Type="http://schemas.openxmlformats.org/officeDocument/2006/relationships/slide" Target="/ppt/slides/slide5.xml" Id="Ra39e5e62f81f405e" /><Relationship Type="http://schemas.openxmlformats.org/officeDocument/2006/relationships/slide" Target="/ppt/slides/slide6.xml" Id="R2433b7d4553d49f8" /><Relationship Type="http://schemas.openxmlformats.org/officeDocument/2006/relationships/slide" Target="/ppt/slides/slide7.xml" Id="R3fa68b76780947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cd272a7a84f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49fd9f93646f6" /><Relationship Type="http://schemas.openxmlformats.org/officeDocument/2006/relationships/theme" Target="/ppt/slideMasters/theme/theme1.xml" Id="R5a62c354a1ad4d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e49fd9f93646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28424de3844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64e65efc147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331e938b643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65975e3824f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8a36d095447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7e70629f34d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b5845cc9f4e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RØR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40 851 954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1 606 586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1 434 917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15 062 583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25 193 121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firmapost@dale-ror.no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