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8a110f3b2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45a874ea54275"/>
  </p:sldMasterIdLst>
  <p:sldIdLst>
    <p:sldId xmlns:r="http://schemas.openxmlformats.org/officeDocument/2006/relationships" id="256" r:id="Rd4c364265eba482e"/>
    <p:sldId xmlns:r="http://schemas.openxmlformats.org/officeDocument/2006/relationships" id="257" r:id="R402f3077243540a1"/>
    <p:sldId xmlns:r="http://schemas.openxmlformats.org/officeDocument/2006/relationships" id="258" r:id="Rb5533d38a1b14713"/>
    <p:sldId xmlns:r="http://schemas.openxmlformats.org/officeDocument/2006/relationships" id="259" r:id="Rde5a6d7149224216"/>
    <p:sldId xmlns:r="http://schemas.openxmlformats.org/officeDocument/2006/relationships" id="260" r:id="R9f0185cbe000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45a874ea54275" /><Relationship Type="http://schemas.openxmlformats.org/officeDocument/2006/relationships/slide" Target="/ppt/slides/slide1.xml" Id="Rd4c364265eba482e" /><Relationship Type="http://schemas.openxmlformats.org/officeDocument/2006/relationships/slide" Target="/ppt/slides/slide2.xml" Id="R402f3077243540a1" /><Relationship Type="http://schemas.openxmlformats.org/officeDocument/2006/relationships/slide" Target="/ppt/slides/slide3.xml" Id="Rb5533d38a1b14713" /><Relationship Type="http://schemas.openxmlformats.org/officeDocument/2006/relationships/slide" Target="/ppt/slides/slide4.xml" Id="Rde5a6d7149224216" /><Relationship Type="http://schemas.openxmlformats.org/officeDocument/2006/relationships/slide" Target="/ppt/slides/slide5.xml" Id="R9f0185cbe000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2bffcd83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d147445a4ab1" /><Relationship Type="http://schemas.openxmlformats.org/officeDocument/2006/relationships/theme" Target="/ppt/slideMasters/theme/theme1.xml" Id="R74c4179d5768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0d147445a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307d42f2b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62c27041e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50c44056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2d494ce5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92761976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