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e96a151aad42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ed293f755b42ef"/>
  </p:sldMasterIdLst>
  <p:sldIdLst>
    <p:sldId xmlns:r="http://schemas.openxmlformats.org/officeDocument/2006/relationships" id="256" r:id="R1bcbda2ea262476c"/>
    <p:sldId xmlns:r="http://schemas.openxmlformats.org/officeDocument/2006/relationships" id="257" r:id="R5ccbb5de502a402c"/>
    <p:sldId xmlns:r="http://schemas.openxmlformats.org/officeDocument/2006/relationships" id="258" r:id="R5680b5fc46cd4f89"/>
    <p:sldId xmlns:r="http://schemas.openxmlformats.org/officeDocument/2006/relationships" id="259" r:id="R2cdd05d48b2b4506"/>
    <p:sldId xmlns:r="http://schemas.openxmlformats.org/officeDocument/2006/relationships" id="260" r:id="R8c5167bd6ea44dee"/>
    <p:sldId xmlns:r="http://schemas.openxmlformats.org/officeDocument/2006/relationships" id="261" r:id="R2b1b734e808c4cda"/>
    <p:sldId xmlns:r="http://schemas.openxmlformats.org/officeDocument/2006/relationships" id="262" r:id="R6d0fca12342940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ed293f755b42ef" /><Relationship Type="http://schemas.openxmlformats.org/officeDocument/2006/relationships/slide" Target="/ppt/slides/slide1.xml" Id="R1bcbda2ea262476c" /><Relationship Type="http://schemas.openxmlformats.org/officeDocument/2006/relationships/slide" Target="/ppt/slides/slide2.xml" Id="R5ccbb5de502a402c" /><Relationship Type="http://schemas.openxmlformats.org/officeDocument/2006/relationships/slide" Target="/ppt/slides/slide3.xml" Id="R5680b5fc46cd4f89" /><Relationship Type="http://schemas.openxmlformats.org/officeDocument/2006/relationships/slide" Target="/ppt/slides/slide4.xml" Id="R2cdd05d48b2b4506" /><Relationship Type="http://schemas.openxmlformats.org/officeDocument/2006/relationships/slide" Target="/ppt/slides/slide5.xml" Id="R8c5167bd6ea44dee" /><Relationship Type="http://schemas.openxmlformats.org/officeDocument/2006/relationships/slide" Target="/ppt/slides/slide6.xml" Id="R2b1b734e808c4cda" /><Relationship Type="http://schemas.openxmlformats.org/officeDocument/2006/relationships/slide" Target="/ppt/slides/slide7.xml" Id="R6d0fca12342940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4b69e8438941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3ab7b56934ced" /><Relationship Type="http://schemas.openxmlformats.org/officeDocument/2006/relationships/theme" Target="/ppt/slideMasters/theme/theme1.xml" Id="Rb9d60573b5ba41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73ab7b56934c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edaebd75c45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b66b2d60242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d52347c2644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7fee2602c44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b3f9d260147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c0e7bd5114e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c5199608043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CASA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121 840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−304 985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3 197 285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13 191 321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14 148 821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Gundrosens vei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1617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10 81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974 472 910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CASA AS</a:t>
            </a:r>
          </a:p>
        </p:txBody>
      </p:sp>
    </p:spTree>
  </p:cSld>
  <p:clrMapOvr>
    <a:masterClrMapping xmlns:a="http://schemas.openxmlformats.org/drawingml/2006/main"/>
  </p:clrMapOvr>
</p:sld>
</file>