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ce35e3a54146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9098755c3f4612"/>
  </p:sldMasterIdLst>
  <p:sldIdLst>
    <p:sldId xmlns:r="http://schemas.openxmlformats.org/officeDocument/2006/relationships" id="256" r:id="R7dcae90fac734dde"/>
    <p:sldId xmlns:r="http://schemas.openxmlformats.org/officeDocument/2006/relationships" id="257" r:id="Refe2426d7aad483e"/>
    <p:sldId xmlns:r="http://schemas.openxmlformats.org/officeDocument/2006/relationships" id="258" r:id="R47b116b3e5434b10"/>
    <p:sldId xmlns:r="http://schemas.openxmlformats.org/officeDocument/2006/relationships" id="259" r:id="R2449989802c5432f"/>
    <p:sldId xmlns:r="http://schemas.openxmlformats.org/officeDocument/2006/relationships" id="260" r:id="R6d2a8bb9f03b454a"/>
    <p:sldId xmlns:r="http://schemas.openxmlformats.org/officeDocument/2006/relationships" id="261" r:id="R0a38450ea5074041"/>
    <p:sldId xmlns:r="http://schemas.openxmlformats.org/officeDocument/2006/relationships" id="262" r:id="R611bd9f7798b4b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9098755c3f4612" /><Relationship Type="http://schemas.openxmlformats.org/officeDocument/2006/relationships/slide" Target="/ppt/slides/slide1.xml" Id="R7dcae90fac734dde" /><Relationship Type="http://schemas.openxmlformats.org/officeDocument/2006/relationships/slide" Target="/ppt/slides/slide2.xml" Id="Refe2426d7aad483e" /><Relationship Type="http://schemas.openxmlformats.org/officeDocument/2006/relationships/slide" Target="/ppt/slides/slide3.xml" Id="R47b116b3e5434b10" /><Relationship Type="http://schemas.openxmlformats.org/officeDocument/2006/relationships/slide" Target="/ppt/slides/slide4.xml" Id="R2449989802c5432f" /><Relationship Type="http://schemas.openxmlformats.org/officeDocument/2006/relationships/slide" Target="/ppt/slides/slide5.xml" Id="R6d2a8bb9f03b454a" /><Relationship Type="http://schemas.openxmlformats.org/officeDocument/2006/relationships/slide" Target="/ppt/slides/slide6.xml" Id="R0a38450ea5074041" /><Relationship Type="http://schemas.openxmlformats.org/officeDocument/2006/relationships/slide" Target="/ppt/slides/slide7.xml" Id="R611bd9f7798b4b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80a0b50ce4e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78c1962614330" /><Relationship Type="http://schemas.openxmlformats.org/officeDocument/2006/relationships/theme" Target="/ppt/slideMasters/theme/theme1.xml" Id="R65b689f3842348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b78c19626143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aaac3b3494b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e3910a46843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195b472e841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12bc3d2f64b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40f925f3e48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d1903c41049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ba66ccc1145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BEERENBERG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INDUSTRI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147 659 000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77 188 000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SERVICES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Lundedalen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91 40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post@bouvetindustries.com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www.beerenberg.com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