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6cdb11d32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4ff80b97b4124"/>
  </p:sldMasterIdLst>
  <p:sldIdLst>
    <p:sldId xmlns:r="http://schemas.openxmlformats.org/officeDocument/2006/relationships" id="256" r:id="R37c1052546e04b55"/>
    <p:sldId xmlns:r="http://schemas.openxmlformats.org/officeDocument/2006/relationships" id="257" r:id="Rfc91817079674841"/>
    <p:sldId xmlns:r="http://schemas.openxmlformats.org/officeDocument/2006/relationships" id="258" r:id="R3b28716ce22a4495"/>
    <p:sldId xmlns:r="http://schemas.openxmlformats.org/officeDocument/2006/relationships" id="259" r:id="Rc21ea1002ca54409"/>
    <p:sldId xmlns:r="http://schemas.openxmlformats.org/officeDocument/2006/relationships" id="260" r:id="R1c4495def367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4ff80b97b4124" /><Relationship Type="http://schemas.openxmlformats.org/officeDocument/2006/relationships/slide" Target="/ppt/slides/slide1.xml" Id="R37c1052546e04b55" /><Relationship Type="http://schemas.openxmlformats.org/officeDocument/2006/relationships/slide" Target="/ppt/slides/slide2.xml" Id="Rfc91817079674841" /><Relationship Type="http://schemas.openxmlformats.org/officeDocument/2006/relationships/slide" Target="/ppt/slides/slide3.xml" Id="R3b28716ce22a4495" /><Relationship Type="http://schemas.openxmlformats.org/officeDocument/2006/relationships/slide" Target="/ppt/slides/slide4.xml" Id="Rc21ea1002ca54409" /><Relationship Type="http://schemas.openxmlformats.org/officeDocument/2006/relationships/slide" Target="/ppt/slides/slide5.xml" Id="R1c4495def367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4e12a4fa2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7330b1494bf5" /><Relationship Type="http://schemas.openxmlformats.org/officeDocument/2006/relationships/theme" Target="/ppt/slideMasters/theme/theme1.xml" Id="R0ce3fd0205ee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d7330b149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b2a00ac82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bf8bbc88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3758dbc8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becd45c09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320db170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