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037390fae4d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2556d235734595"/>
  </p:sldMasterIdLst>
  <p:sldIdLst>
    <p:sldId xmlns:r="http://schemas.openxmlformats.org/officeDocument/2006/relationships" id="256" r:id="R75baf229794f4630"/>
    <p:sldId xmlns:r="http://schemas.openxmlformats.org/officeDocument/2006/relationships" id="257" r:id="Raa58a3ec590f4e01"/>
    <p:sldId xmlns:r="http://schemas.openxmlformats.org/officeDocument/2006/relationships" id="258" r:id="R676946afa2d64752"/>
    <p:sldId xmlns:r="http://schemas.openxmlformats.org/officeDocument/2006/relationships" id="259" r:id="Ra049cccfb85c4d19"/>
    <p:sldId xmlns:r="http://schemas.openxmlformats.org/officeDocument/2006/relationships" id="260" r:id="Rbf3582e1d2c7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556d235734595" /><Relationship Type="http://schemas.openxmlformats.org/officeDocument/2006/relationships/slide" Target="/ppt/slides/slide1.xml" Id="R75baf229794f4630" /><Relationship Type="http://schemas.openxmlformats.org/officeDocument/2006/relationships/slide" Target="/ppt/slides/slide2.xml" Id="Raa58a3ec590f4e01" /><Relationship Type="http://schemas.openxmlformats.org/officeDocument/2006/relationships/slide" Target="/ppt/slides/slide3.xml" Id="R676946afa2d64752" /><Relationship Type="http://schemas.openxmlformats.org/officeDocument/2006/relationships/slide" Target="/ppt/slides/slide4.xml" Id="Ra049cccfb85c4d19" /><Relationship Type="http://schemas.openxmlformats.org/officeDocument/2006/relationships/slide" Target="/ppt/slides/slide5.xml" Id="Rbf3582e1d2c7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943691bd2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c84e217354aa6" /><Relationship Type="http://schemas.openxmlformats.org/officeDocument/2006/relationships/theme" Target="/ppt/slideMasters/theme/theme1.xml" Id="R1487d58cf4924e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ec84e217354a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dcd2d37a04a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40265246b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ea020096f40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d38e9bf7649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ce91931d3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