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d2612f8a2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11f5b73b6e4218"/>
  </p:sldMasterIdLst>
  <p:sldIdLst>
    <p:sldId xmlns:r="http://schemas.openxmlformats.org/officeDocument/2006/relationships" id="256" r:id="R3c72dd84380e466c"/>
    <p:sldId xmlns:r="http://schemas.openxmlformats.org/officeDocument/2006/relationships" id="257" r:id="R0b4bc60facc149ce"/>
    <p:sldId xmlns:r="http://schemas.openxmlformats.org/officeDocument/2006/relationships" id="258" r:id="Ra01e1682e38b41ee"/>
    <p:sldId xmlns:r="http://schemas.openxmlformats.org/officeDocument/2006/relationships" id="259" r:id="Rc9b53055db384a2b"/>
    <p:sldId xmlns:r="http://schemas.openxmlformats.org/officeDocument/2006/relationships" id="260" r:id="R2641927ab705491d"/>
    <p:sldId xmlns:r="http://schemas.openxmlformats.org/officeDocument/2006/relationships" id="261" r:id="R6fb4722896f54827"/>
    <p:sldId xmlns:r="http://schemas.openxmlformats.org/officeDocument/2006/relationships" id="262" r:id="Ra0701a738987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1f5b73b6e4218" /><Relationship Type="http://schemas.openxmlformats.org/officeDocument/2006/relationships/slide" Target="/ppt/slides/slide1.xml" Id="R3c72dd84380e466c" /><Relationship Type="http://schemas.openxmlformats.org/officeDocument/2006/relationships/slide" Target="/ppt/slides/slide2.xml" Id="R0b4bc60facc149ce" /><Relationship Type="http://schemas.openxmlformats.org/officeDocument/2006/relationships/slide" Target="/ppt/slides/slide3.xml" Id="Ra01e1682e38b41ee" /><Relationship Type="http://schemas.openxmlformats.org/officeDocument/2006/relationships/slide" Target="/ppt/slides/slide4.xml" Id="Rc9b53055db384a2b" /><Relationship Type="http://schemas.openxmlformats.org/officeDocument/2006/relationships/slide" Target="/ppt/slides/slide5.xml" Id="R2641927ab705491d" /><Relationship Type="http://schemas.openxmlformats.org/officeDocument/2006/relationships/slide" Target="/ppt/slides/slide6.xml" Id="R6fb4722896f54827" /><Relationship Type="http://schemas.openxmlformats.org/officeDocument/2006/relationships/slide" Target="/ppt/slides/slide7.xml" Id="Ra0701a738987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deff837ad41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29b95c49944d5" /><Relationship Type="http://schemas.openxmlformats.org/officeDocument/2006/relationships/theme" Target="/ppt/slideMasters/theme/theme1.xml" Id="Rb848d650d1a64c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29b95c499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a84a13483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63b7c73a54c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c33cfb92e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fe6f04176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bb95085604c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4ca9a470c49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bead74a2d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