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8414e61d4b34f1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b81427d91fe42a7"/>
  </p:sldMasterIdLst>
  <p:sldIdLst>
    <p:sldId xmlns:r="http://schemas.openxmlformats.org/officeDocument/2006/relationships" id="256" r:id="R00ed88e8a7d2481a"/>
    <p:sldId xmlns:r="http://schemas.openxmlformats.org/officeDocument/2006/relationships" id="257" r:id="Rc8744e92f7154c30"/>
    <p:sldId xmlns:r="http://schemas.openxmlformats.org/officeDocument/2006/relationships" id="258" r:id="R994366525cb941ea"/>
    <p:sldId xmlns:r="http://schemas.openxmlformats.org/officeDocument/2006/relationships" id="259" r:id="Ra1e0ac74b8b24c5b"/>
    <p:sldId xmlns:r="http://schemas.openxmlformats.org/officeDocument/2006/relationships" id="260" r:id="R3bb1a2a1546f4b3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b81427d91fe42a7" /><Relationship Type="http://schemas.openxmlformats.org/officeDocument/2006/relationships/slide" Target="/ppt/slides/slide1.xml" Id="R00ed88e8a7d2481a" /><Relationship Type="http://schemas.openxmlformats.org/officeDocument/2006/relationships/slide" Target="/ppt/slides/slide2.xml" Id="Rc8744e92f7154c30" /><Relationship Type="http://schemas.openxmlformats.org/officeDocument/2006/relationships/slide" Target="/ppt/slides/slide3.xml" Id="R994366525cb941ea" /><Relationship Type="http://schemas.openxmlformats.org/officeDocument/2006/relationships/slide" Target="/ppt/slides/slide4.xml" Id="Ra1e0ac74b8b24c5b" /><Relationship Type="http://schemas.openxmlformats.org/officeDocument/2006/relationships/slide" Target="/ppt/slides/slide5.xml" Id="R3bb1a2a1546f4b3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c45d69f0421423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a0360b1faa40ec" /><Relationship Type="http://schemas.openxmlformats.org/officeDocument/2006/relationships/theme" Target="/ppt/slideMasters/theme/theme1.xml" Id="R257dcc16bd1d427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ba0360b1faa40e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334b8849ec447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3b9b1717b9425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0df0e14714405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9ff5be4e8c430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bc2d7a4b4f4db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FAUSKE KOMMUNE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FAUSKE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FAUSKE KOMMUNE ble etablert [år] og holder til i Fauske.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FAUSKE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FAUSKE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FAUSKE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Torggata 21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8200 Fauske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75 60 40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postmottak@fauske.kommune.no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www.fauske.kommune.no/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972 418 021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FAUSKE KOMMUNE</a:t>
            </a:r>
          </a:p>
        </p:txBody>
      </p:sp>
    </p:spTree>
  </p:cSld>
  <p:clrMapOvr>
    <a:masterClrMapping xmlns:a="http://schemas.openxmlformats.org/drawingml/2006/main"/>
  </p:clrMapOvr>
</p:sld>
</file>