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9e41181d0b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88fbfbb3e841d2"/>
  </p:sldMasterIdLst>
  <p:sldIdLst>
    <p:sldId xmlns:r="http://schemas.openxmlformats.org/officeDocument/2006/relationships" id="256" r:id="Rb953e16c8fb74864"/>
    <p:sldId xmlns:r="http://schemas.openxmlformats.org/officeDocument/2006/relationships" id="257" r:id="R5550caa34f044ed0"/>
    <p:sldId xmlns:r="http://schemas.openxmlformats.org/officeDocument/2006/relationships" id="258" r:id="R8ca48113b4cb4612"/>
    <p:sldId xmlns:r="http://schemas.openxmlformats.org/officeDocument/2006/relationships" id="259" r:id="R4b68c4a1d07a499c"/>
    <p:sldId xmlns:r="http://schemas.openxmlformats.org/officeDocument/2006/relationships" id="260" r:id="R474b67598f154a10"/>
    <p:sldId xmlns:r="http://schemas.openxmlformats.org/officeDocument/2006/relationships" id="261" r:id="Re2cfacca32fc4420"/>
    <p:sldId xmlns:r="http://schemas.openxmlformats.org/officeDocument/2006/relationships" id="262" r:id="R86b39928d4ab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8fbfbb3e841d2" /><Relationship Type="http://schemas.openxmlformats.org/officeDocument/2006/relationships/slide" Target="/ppt/slides/slide1.xml" Id="Rb953e16c8fb74864" /><Relationship Type="http://schemas.openxmlformats.org/officeDocument/2006/relationships/slide" Target="/ppt/slides/slide2.xml" Id="R5550caa34f044ed0" /><Relationship Type="http://schemas.openxmlformats.org/officeDocument/2006/relationships/slide" Target="/ppt/slides/slide3.xml" Id="R8ca48113b4cb4612" /><Relationship Type="http://schemas.openxmlformats.org/officeDocument/2006/relationships/slide" Target="/ppt/slides/slide4.xml" Id="R4b68c4a1d07a499c" /><Relationship Type="http://schemas.openxmlformats.org/officeDocument/2006/relationships/slide" Target="/ppt/slides/slide5.xml" Id="R474b67598f154a10" /><Relationship Type="http://schemas.openxmlformats.org/officeDocument/2006/relationships/slide" Target="/ppt/slides/slide6.xml" Id="Re2cfacca32fc4420" /><Relationship Type="http://schemas.openxmlformats.org/officeDocument/2006/relationships/slide" Target="/ppt/slides/slide7.xml" Id="R86b39928d4ab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d2bfe1a88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ec55ebe1c45ce" /><Relationship Type="http://schemas.openxmlformats.org/officeDocument/2006/relationships/theme" Target="/ppt/slideMasters/theme/theme1.xml" Id="R5cb54466e1fe48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eec55ebe1c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28833096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03136445d47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1ce8a40f0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d37b1758a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4571b48ca42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07847a91a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756a7f60f48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HUSEVÅG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RØR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27 164 088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4 763 631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3 881 939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19 158 043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1 131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57851044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972 412 686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