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10e043138d4c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132ce27cc44d5e"/>
  </p:sldMasterIdLst>
  <p:sldIdLst>
    <p:sldId xmlns:r="http://schemas.openxmlformats.org/officeDocument/2006/relationships" id="256" r:id="Rb60cbe5839a84b76"/>
    <p:sldId xmlns:r="http://schemas.openxmlformats.org/officeDocument/2006/relationships" id="257" r:id="R4ab683dcece44223"/>
    <p:sldId xmlns:r="http://schemas.openxmlformats.org/officeDocument/2006/relationships" id="258" r:id="R4f6b319e4f1b405e"/>
    <p:sldId xmlns:r="http://schemas.openxmlformats.org/officeDocument/2006/relationships" id="259" r:id="R1859081036b2495e"/>
    <p:sldId xmlns:r="http://schemas.openxmlformats.org/officeDocument/2006/relationships" id="260" r:id="Rbb2b03b64773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132ce27cc44d5e" /><Relationship Type="http://schemas.openxmlformats.org/officeDocument/2006/relationships/slide" Target="/ppt/slides/slide1.xml" Id="Rb60cbe5839a84b76" /><Relationship Type="http://schemas.openxmlformats.org/officeDocument/2006/relationships/slide" Target="/ppt/slides/slide2.xml" Id="R4ab683dcece44223" /><Relationship Type="http://schemas.openxmlformats.org/officeDocument/2006/relationships/slide" Target="/ppt/slides/slide3.xml" Id="R4f6b319e4f1b405e" /><Relationship Type="http://schemas.openxmlformats.org/officeDocument/2006/relationships/slide" Target="/ppt/slides/slide4.xml" Id="R1859081036b2495e" /><Relationship Type="http://schemas.openxmlformats.org/officeDocument/2006/relationships/slide" Target="/ppt/slides/slide5.xml" Id="Rbb2b03b64773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6ce10add1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8c561367a4738" /><Relationship Type="http://schemas.openxmlformats.org/officeDocument/2006/relationships/theme" Target="/ppt/slideMasters/theme/theme1.xml" Id="Rcd2604d53dfa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8c561367a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b64fe1095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14be9aff8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e77ceb312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3bb0f1257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e043081fe4c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RUSPOLITISK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RUSPOLITISK FELLESRÅD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