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1a1bef949c45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78e650aaf54f70"/>
  </p:sldMasterIdLst>
  <p:sldIdLst>
    <p:sldId xmlns:r="http://schemas.openxmlformats.org/officeDocument/2006/relationships" id="256" r:id="Rde0af42f67fe43af"/>
    <p:sldId xmlns:r="http://schemas.openxmlformats.org/officeDocument/2006/relationships" id="257" r:id="R6e02ea009a1d4a43"/>
    <p:sldId xmlns:r="http://schemas.openxmlformats.org/officeDocument/2006/relationships" id="258" r:id="Rcad158e17f584148"/>
    <p:sldId xmlns:r="http://schemas.openxmlformats.org/officeDocument/2006/relationships" id="259" r:id="Rd48b492047764904"/>
    <p:sldId xmlns:r="http://schemas.openxmlformats.org/officeDocument/2006/relationships" id="260" r:id="Ra1b340ed91f14d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8e650aaf54f70" /><Relationship Type="http://schemas.openxmlformats.org/officeDocument/2006/relationships/slide" Target="/ppt/slides/slide1.xml" Id="Rde0af42f67fe43af" /><Relationship Type="http://schemas.openxmlformats.org/officeDocument/2006/relationships/slide" Target="/ppt/slides/slide2.xml" Id="R6e02ea009a1d4a43" /><Relationship Type="http://schemas.openxmlformats.org/officeDocument/2006/relationships/slide" Target="/ppt/slides/slide3.xml" Id="Rcad158e17f584148" /><Relationship Type="http://schemas.openxmlformats.org/officeDocument/2006/relationships/slide" Target="/ppt/slides/slide4.xml" Id="Rd48b492047764904" /><Relationship Type="http://schemas.openxmlformats.org/officeDocument/2006/relationships/slide" Target="/ppt/slides/slide5.xml" Id="Ra1b340ed91f14d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e65c9b72349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4e5d580f5436e" /><Relationship Type="http://schemas.openxmlformats.org/officeDocument/2006/relationships/theme" Target="/ppt/slideMasters/theme/theme1.xml" Id="R8f41e2e1b27b42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94e5d580f543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91d58479c43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7ffd7750744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8e8547c964a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79d7dc7604d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97ab4af3b4a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