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fced7c77d84a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321002a9b4b5c"/>
  </p:sldMasterIdLst>
  <p:sldIdLst>
    <p:sldId xmlns:r="http://schemas.openxmlformats.org/officeDocument/2006/relationships" id="256" r:id="R3b61bcd794574cb7"/>
    <p:sldId xmlns:r="http://schemas.openxmlformats.org/officeDocument/2006/relationships" id="257" r:id="R7096de976e0a4095"/>
    <p:sldId xmlns:r="http://schemas.openxmlformats.org/officeDocument/2006/relationships" id="258" r:id="R7d201eee96864b4f"/>
    <p:sldId xmlns:r="http://schemas.openxmlformats.org/officeDocument/2006/relationships" id="259" r:id="R21d0b72b35834dba"/>
    <p:sldId xmlns:r="http://schemas.openxmlformats.org/officeDocument/2006/relationships" id="260" r:id="R97d15721149a49f2"/>
    <p:sldId xmlns:r="http://schemas.openxmlformats.org/officeDocument/2006/relationships" id="261" r:id="Rc0fed5e13b0241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321002a9b4b5c" /><Relationship Type="http://schemas.openxmlformats.org/officeDocument/2006/relationships/slide" Target="/ppt/slides/slide1.xml" Id="R3b61bcd794574cb7" /><Relationship Type="http://schemas.openxmlformats.org/officeDocument/2006/relationships/slide" Target="/ppt/slides/slide2.xml" Id="R7096de976e0a4095" /><Relationship Type="http://schemas.openxmlformats.org/officeDocument/2006/relationships/slide" Target="/ppt/slides/slide3.xml" Id="R7d201eee96864b4f" /><Relationship Type="http://schemas.openxmlformats.org/officeDocument/2006/relationships/slide" Target="/ppt/slides/slide4.xml" Id="R21d0b72b35834dba" /><Relationship Type="http://schemas.openxmlformats.org/officeDocument/2006/relationships/slide" Target="/ppt/slides/slide5.xml" Id="R97d15721149a49f2" /><Relationship Type="http://schemas.openxmlformats.org/officeDocument/2006/relationships/slide" Target="/ppt/slides/slide6.xml" Id="Rc0fed5e13b0241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4579f432341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09653848d4e7d" /><Relationship Type="http://schemas.openxmlformats.org/officeDocument/2006/relationships/theme" Target="/ppt/slideMasters/theme/theme1.xml" Id="R0118fcb0abcd4f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09653848d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b67bd39a5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25d86f13d4e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2fdbf1600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0f4d43780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a4bf7ae1c4b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4a59c13dc46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