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88524ade374b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55ae319ec8495f"/>
  </p:sldMasterIdLst>
  <p:sldIdLst>
    <p:sldId xmlns:r="http://schemas.openxmlformats.org/officeDocument/2006/relationships" id="256" r:id="Rf69ba81b56574b41"/>
    <p:sldId xmlns:r="http://schemas.openxmlformats.org/officeDocument/2006/relationships" id="257" r:id="R7efc934346d6483c"/>
    <p:sldId xmlns:r="http://schemas.openxmlformats.org/officeDocument/2006/relationships" id="258" r:id="Rd2b10fb9ab0b4ccb"/>
    <p:sldId xmlns:r="http://schemas.openxmlformats.org/officeDocument/2006/relationships" id="259" r:id="Ra1c4ba0c6997406f"/>
    <p:sldId xmlns:r="http://schemas.openxmlformats.org/officeDocument/2006/relationships" id="260" r:id="Rd234b59585ef4720"/>
    <p:sldId xmlns:r="http://schemas.openxmlformats.org/officeDocument/2006/relationships" id="261" r:id="R23a2825944e141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5ae319ec8495f" /><Relationship Type="http://schemas.openxmlformats.org/officeDocument/2006/relationships/slide" Target="/ppt/slides/slide1.xml" Id="Rf69ba81b56574b41" /><Relationship Type="http://schemas.openxmlformats.org/officeDocument/2006/relationships/slide" Target="/ppt/slides/slide2.xml" Id="R7efc934346d6483c" /><Relationship Type="http://schemas.openxmlformats.org/officeDocument/2006/relationships/slide" Target="/ppt/slides/slide3.xml" Id="Rd2b10fb9ab0b4ccb" /><Relationship Type="http://schemas.openxmlformats.org/officeDocument/2006/relationships/slide" Target="/ppt/slides/slide4.xml" Id="Ra1c4ba0c6997406f" /><Relationship Type="http://schemas.openxmlformats.org/officeDocument/2006/relationships/slide" Target="/ppt/slides/slide5.xml" Id="Rd234b59585ef4720" /><Relationship Type="http://schemas.openxmlformats.org/officeDocument/2006/relationships/slide" Target="/ppt/slides/slide6.xml" Id="R23a2825944e141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59a06d1a84f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4984fdd1242e7" /><Relationship Type="http://schemas.openxmlformats.org/officeDocument/2006/relationships/theme" Target="/ppt/slideMasters/theme/theme1.xml" Id="R997b2e83fa3a4d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94984fdd1242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c6e84c36d4a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ad225888a4d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5d8b1761a44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541ddf22546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1923383674e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f5460861e4d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