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d7189f5630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c7dc55f3fe4d54"/>
  </p:sldMasterIdLst>
  <p:sldIdLst>
    <p:sldId xmlns:r="http://schemas.openxmlformats.org/officeDocument/2006/relationships" id="256" r:id="R71f6f8feaec04367"/>
    <p:sldId xmlns:r="http://schemas.openxmlformats.org/officeDocument/2006/relationships" id="257" r:id="R851f8418faef4607"/>
    <p:sldId xmlns:r="http://schemas.openxmlformats.org/officeDocument/2006/relationships" id="258" r:id="R6206eb5b02ac42e7"/>
    <p:sldId xmlns:r="http://schemas.openxmlformats.org/officeDocument/2006/relationships" id="259" r:id="Rfc93a706ced34178"/>
    <p:sldId xmlns:r="http://schemas.openxmlformats.org/officeDocument/2006/relationships" id="260" r:id="Rc140020095824da8"/>
    <p:sldId xmlns:r="http://schemas.openxmlformats.org/officeDocument/2006/relationships" id="261" r:id="R62d9a3fd42914269"/>
    <p:sldId xmlns:r="http://schemas.openxmlformats.org/officeDocument/2006/relationships" id="262" r:id="R7093d0aea4864b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7dc55f3fe4d54" /><Relationship Type="http://schemas.openxmlformats.org/officeDocument/2006/relationships/slide" Target="/ppt/slides/slide1.xml" Id="R71f6f8feaec04367" /><Relationship Type="http://schemas.openxmlformats.org/officeDocument/2006/relationships/slide" Target="/ppt/slides/slide2.xml" Id="R851f8418faef4607" /><Relationship Type="http://schemas.openxmlformats.org/officeDocument/2006/relationships/slide" Target="/ppt/slides/slide3.xml" Id="R6206eb5b02ac42e7" /><Relationship Type="http://schemas.openxmlformats.org/officeDocument/2006/relationships/slide" Target="/ppt/slides/slide4.xml" Id="Rfc93a706ced34178" /><Relationship Type="http://schemas.openxmlformats.org/officeDocument/2006/relationships/slide" Target="/ppt/slides/slide5.xml" Id="Rc140020095824da8" /><Relationship Type="http://schemas.openxmlformats.org/officeDocument/2006/relationships/slide" Target="/ppt/slides/slide6.xml" Id="R62d9a3fd42914269" /><Relationship Type="http://schemas.openxmlformats.org/officeDocument/2006/relationships/slide" Target="/ppt/slides/slide7.xml" Id="R7093d0aea4864b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5d4f763b84c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923c8e6cd4f70" /><Relationship Type="http://schemas.openxmlformats.org/officeDocument/2006/relationships/theme" Target="/ppt/slideMasters/theme/theme1.xml" Id="R1afc927c1a7740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d923c8e6cd4f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278b4e7404b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1b5cd40004c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c14b5734642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c5d6c5afb4f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4973c11ac45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ce93610ca48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918e84099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