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da5a6cfb8741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4f81a994264810"/>
  </p:sldMasterIdLst>
  <p:sldIdLst>
    <p:sldId xmlns:r="http://schemas.openxmlformats.org/officeDocument/2006/relationships" id="256" r:id="R38b4cb1bc9314dfc"/>
    <p:sldId xmlns:r="http://schemas.openxmlformats.org/officeDocument/2006/relationships" id="257" r:id="Rfccb8bacf1a44d3a"/>
    <p:sldId xmlns:r="http://schemas.openxmlformats.org/officeDocument/2006/relationships" id="258" r:id="R674159026af64e32"/>
    <p:sldId xmlns:r="http://schemas.openxmlformats.org/officeDocument/2006/relationships" id="259" r:id="R7d96a7e37166474a"/>
    <p:sldId xmlns:r="http://schemas.openxmlformats.org/officeDocument/2006/relationships" id="260" r:id="Rb28d2ac0757540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4f81a994264810" /><Relationship Type="http://schemas.openxmlformats.org/officeDocument/2006/relationships/slide" Target="/ppt/slides/slide1.xml" Id="R38b4cb1bc9314dfc" /><Relationship Type="http://schemas.openxmlformats.org/officeDocument/2006/relationships/slide" Target="/ppt/slides/slide2.xml" Id="Rfccb8bacf1a44d3a" /><Relationship Type="http://schemas.openxmlformats.org/officeDocument/2006/relationships/slide" Target="/ppt/slides/slide3.xml" Id="R674159026af64e32" /><Relationship Type="http://schemas.openxmlformats.org/officeDocument/2006/relationships/slide" Target="/ppt/slides/slide4.xml" Id="R7d96a7e37166474a" /><Relationship Type="http://schemas.openxmlformats.org/officeDocument/2006/relationships/slide" Target="/ppt/slides/slide5.xml" Id="Rb28d2ac0757540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a56f58f4ed44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3c25f30894f46" /><Relationship Type="http://schemas.openxmlformats.org/officeDocument/2006/relationships/theme" Target="/ppt/slideMasters/theme/theme1.xml" Id="R5bec27d88eed40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f3c25f30894f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6cba1d69a43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76ca89e3447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2a295900048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c2400d3054d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b3d34fc3743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PETRUS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PETRUS RESTAURANT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