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cd1ddd895043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09af15f9734449"/>
  </p:sldMasterIdLst>
  <p:sldIdLst>
    <p:sldId xmlns:r="http://schemas.openxmlformats.org/officeDocument/2006/relationships" id="256" r:id="R17ddd8ccd8034860"/>
    <p:sldId xmlns:r="http://schemas.openxmlformats.org/officeDocument/2006/relationships" id="257" r:id="Rc13e6d854d084253"/>
    <p:sldId xmlns:r="http://schemas.openxmlformats.org/officeDocument/2006/relationships" id="258" r:id="R1605921012694ed7"/>
    <p:sldId xmlns:r="http://schemas.openxmlformats.org/officeDocument/2006/relationships" id="259" r:id="Rf4428ae2f686489f"/>
    <p:sldId xmlns:r="http://schemas.openxmlformats.org/officeDocument/2006/relationships" id="260" r:id="R3e9ea8cb276e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9af15f9734449" /><Relationship Type="http://schemas.openxmlformats.org/officeDocument/2006/relationships/slide" Target="/ppt/slides/slide1.xml" Id="R17ddd8ccd8034860" /><Relationship Type="http://schemas.openxmlformats.org/officeDocument/2006/relationships/slide" Target="/ppt/slides/slide2.xml" Id="Rc13e6d854d084253" /><Relationship Type="http://schemas.openxmlformats.org/officeDocument/2006/relationships/slide" Target="/ppt/slides/slide3.xml" Id="R1605921012694ed7" /><Relationship Type="http://schemas.openxmlformats.org/officeDocument/2006/relationships/slide" Target="/ppt/slides/slide4.xml" Id="Rf4428ae2f686489f" /><Relationship Type="http://schemas.openxmlformats.org/officeDocument/2006/relationships/slide" Target="/ppt/slides/slide5.xml" Id="R3e9ea8cb276e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3dbda9435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aa46f84ce42b8" /><Relationship Type="http://schemas.openxmlformats.org/officeDocument/2006/relationships/theme" Target="/ppt/slideMasters/theme/theme1.xml" Id="Ra79b55fb371849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6aa46f84ce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342082082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4c6126a1b4f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e51e820ef43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45e5df87146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689d1a29548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