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5932a469d84493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66ae0e2165459b"/>
  </p:sldMasterIdLst>
  <p:sldIdLst>
    <p:sldId xmlns:r="http://schemas.openxmlformats.org/officeDocument/2006/relationships" id="256" r:id="R04ed8f5b49e94d7f"/>
    <p:sldId xmlns:r="http://schemas.openxmlformats.org/officeDocument/2006/relationships" id="257" r:id="Rcf44aefc8e2a4170"/>
    <p:sldId xmlns:r="http://schemas.openxmlformats.org/officeDocument/2006/relationships" id="258" r:id="R1f92ca070e8e418a"/>
    <p:sldId xmlns:r="http://schemas.openxmlformats.org/officeDocument/2006/relationships" id="259" r:id="Ra82a1ec4cf3c4f4a"/>
    <p:sldId xmlns:r="http://schemas.openxmlformats.org/officeDocument/2006/relationships" id="260" r:id="Rbe403aed7de74295"/>
    <p:sldId xmlns:r="http://schemas.openxmlformats.org/officeDocument/2006/relationships" id="261" r:id="Rc108775c5c544150"/>
    <p:sldId xmlns:r="http://schemas.openxmlformats.org/officeDocument/2006/relationships" id="262" r:id="R31052f11bc704a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66ae0e2165459b" /><Relationship Type="http://schemas.openxmlformats.org/officeDocument/2006/relationships/slide" Target="/ppt/slides/slide1.xml" Id="R04ed8f5b49e94d7f" /><Relationship Type="http://schemas.openxmlformats.org/officeDocument/2006/relationships/slide" Target="/ppt/slides/slide2.xml" Id="Rcf44aefc8e2a4170" /><Relationship Type="http://schemas.openxmlformats.org/officeDocument/2006/relationships/slide" Target="/ppt/slides/slide3.xml" Id="R1f92ca070e8e418a" /><Relationship Type="http://schemas.openxmlformats.org/officeDocument/2006/relationships/slide" Target="/ppt/slides/slide4.xml" Id="Ra82a1ec4cf3c4f4a" /><Relationship Type="http://schemas.openxmlformats.org/officeDocument/2006/relationships/slide" Target="/ppt/slides/slide5.xml" Id="Rbe403aed7de74295" /><Relationship Type="http://schemas.openxmlformats.org/officeDocument/2006/relationships/slide" Target="/ppt/slides/slide6.xml" Id="Rc108775c5c544150" /><Relationship Type="http://schemas.openxmlformats.org/officeDocument/2006/relationships/slide" Target="/ppt/slides/slide7.xml" Id="R31052f11bc704a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debec17a2446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ca9734fb8946c1" /><Relationship Type="http://schemas.openxmlformats.org/officeDocument/2006/relationships/theme" Target="/ppt/slideMasters/theme/theme1.xml" Id="Rc07e5fbce9b642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ca9734fb8946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c76a2e343343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c923d7c2594ff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98b8e132b44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a8ad96a4b843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f5c2561c74a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f1d74fcaeb4ff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a1239bc59f4f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KVIKNEHYTTA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KVIKNEHYTTA AS ble etablert [år] og holder til i Kvikne.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10 314 692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1 521 750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1 168 616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1 367 098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5 828 589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EVENCO AS  –  37,7 %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EIENDOM AS  –  25,1 %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BØRLI LEIF ROAR  –  10,5 %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KJELL BJARNE  –  5,2 %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SVEUM KJELL  –  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BJØRSAGÅRD PER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Litjvadmoen, Kvikne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2512 Kvikne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48 43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msl@kviknehytta.no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www.kviknehytta.no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971 169 737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KVIKNEHYTTA AS</a:t>
            </a:r>
          </a:p>
        </p:txBody>
      </p:sp>
    </p:spTree>
  </p:cSld>
  <p:clrMapOvr>
    <a:masterClrMapping xmlns:a="http://schemas.openxmlformats.org/drawingml/2006/main"/>
  </p:clrMapOvr>
</p:sld>
</file>