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c5ff49d19146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be233bbf1b493b"/>
  </p:sldMasterIdLst>
  <p:sldIdLst>
    <p:sldId xmlns:r="http://schemas.openxmlformats.org/officeDocument/2006/relationships" id="256" r:id="R4ca11c6867e64ac5"/>
    <p:sldId xmlns:r="http://schemas.openxmlformats.org/officeDocument/2006/relationships" id="257" r:id="Rf0239174f3484e65"/>
    <p:sldId xmlns:r="http://schemas.openxmlformats.org/officeDocument/2006/relationships" id="258" r:id="Ra28db307183041ad"/>
    <p:sldId xmlns:r="http://schemas.openxmlformats.org/officeDocument/2006/relationships" id="259" r:id="Re3b691e589164b35"/>
    <p:sldId xmlns:r="http://schemas.openxmlformats.org/officeDocument/2006/relationships" id="260" r:id="R8fa10679c4d84685"/>
    <p:sldId xmlns:r="http://schemas.openxmlformats.org/officeDocument/2006/relationships" id="261" r:id="R42f38fdbc73b4623"/>
    <p:sldId xmlns:r="http://schemas.openxmlformats.org/officeDocument/2006/relationships" id="262" r:id="Re7b6197cdc7845b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be233bbf1b493b" /><Relationship Type="http://schemas.openxmlformats.org/officeDocument/2006/relationships/slide" Target="/ppt/slides/slide1.xml" Id="R4ca11c6867e64ac5" /><Relationship Type="http://schemas.openxmlformats.org/officeDocument/2006/relationships/slide" Target="/ppt/slides/slide2.xml" Id="Rf0239174f3484e65" /><Relationship Type="http://schemas.openxmlformats.org/officeDocument/2006/relationships/slide" Target="/ppt/slides/slide3.xml" Id="Ra28db307183041ad" /><Relationship Type="http://schemas.openxmlformats.org/officeDocument/2006/relationships/slide" Target="/ppt/slides/slide4.xml" Id="Re3b691e589164b35" /><Relationship Type="http://schemas.openxmlformats.org/officeDocument/2006/relationships/slide" Target="/ppt/slides/slide5.xml" Id="R8fa10679c4d84685" /><Relationship Type="http://schemas.openxmlformats.org/officeDocument/2006/relationships/slide" Target="/ppt/slides/slide6.xml" Id="R42f38fdbc73b4623" /><Relationship Type="http://schemas.openxmlformats.org/officeDocument/2006/relationships/slide" Target="/ppt/slides/slide7.xml" Id="Re7b6197cdc7845b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6c1ebd595d48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715b0dd9984da0" /><Relationship Type="http://schemas.openxmlformats.org/officeDocument/2006/relationships/theme" Target="/ppt/slideMasters/theme/theme1.xml" Id="Rf8a87ea921d84f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715b0dd9984d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bf0837612a40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da2c3f0fda48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dde1a686c748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ca79c5c6074a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679307f9d841f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a1aa3602a9454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c1d0da169a41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TKS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TKS BYGG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63 154 047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2 297 481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424 017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13 824 485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61 524 007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INGENIØR BJØRN TYVOLD AS  –  80,3 %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SKOLI GUNNAR  –  14,8 %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MURMESTER GUNNAR SKOLI AS  –  4,9 %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Skolmar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3232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45 18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anita@tks-bygg.no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971 077 921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