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aa370b3ea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d5a1bd3464150"/>
  </p:sldMasterIdLst>
  <p:sldIdLst>
    <p:sldId xmlns:r="http://schemas.openxmlformats.org/officeDocument/2006/relationships" id="256" r:id="Rff9f53515b2f4d77"/>
    <p:sldId xmlns:r="http://schemas.openxmlformats.org/officeDocument/2006/relationships" id="257" r:id="R59e3609c076b4948"/>
    <p:sldId xmlns:r="http://schemas.openxmlformats.org/officeDocument/2006/relationships" id="258" r:id="R6929186f17924d84"/>
    <p:sldId xmlns:r="http://schemas.openxmlformats.org/officeDocument/2006/relationships" id="259" r:id="R2f7ed3aa39844888"/>
    <p:sldId xmlns:r="http://schemas.openxmlformats.org/officeDocument/2006/relationships" id="260" r:id="R4d2a5eb00ff249af"/>
    <p:sldId xmlns:r="http://schemas.openxmlformats.org/officeDocument/2006/relationships" id="261" r:id="Rd6b1051af000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d5a1bd3464150" /><Relationship Type="http://schemas.openxmlformats.org/officeDocument/2006/relationships/slide" Target="/ppt/slides/slide1.xml" Id="Rff9f53515b2f4d77" /><Relationship Type="http://schemas.openxmlformats.org/officeDocument/2006/relationships/slide" Target="/ppt/slides/slide2.xml" Id="R59e3609c076b4948" /><Relationship Type="http://schemas.openxmlformats.org/officeDocument/2006/relationships/slide" Target="/ppt/slides/slide3.xml" Id="R6929186f17924d84" /><Relationship Type="http://schemas.openxmlformats.org/officeDocument/2006/relationships/slide" Target="/ppt/slides/slide4.xml" Id="R2f7ed3aa39844888" /><Relationship Type="http://schemas.openxmlformats.org/officeDocument/2006/relationships/slide" Target="/ppt/slides/slide5.xml" Id="R4d2a5eb00ff249af" /><Relationship Type="http://schemas.openxmlformats.org/officeDocument/2006/relationships/slide" Target="/ppt/slides/slide6.xml" Id="Rd6b1051af000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370d57482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bc50cebae44bd" /><Relationship Type="http://schemas.openxmlformats.org/officeDocument/2006/relationships/theme" Target="/ppt/slideMasters/theme/theme1.xml" Id="Rd262d3ad861c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bc50cebae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dcb15af9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36f7471074c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fa1f8ce4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ccede57af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8e7a7484d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2c62a374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