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b78f54f14e432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bee6618c0445c5"/>
  </p:sldMasterIdLst>
  <p:sldIdLst>
    <p:sldId xmlns:r="http://schemas.openxmlformats.org/officeDocument/2006/relationships" id="256" r:id="R47116f061d274a31"/>
    <p:sldId xmlns:r="http://schemas.openxmlformats.org/officeDocument/2006/relationships" id="257" r:id="Rd0cc805c90d24ec0"/>
    <p:sldId xmlns:r="http://schemas.openxmlformats.org/officeDocument/2006/relationships" id="258" r:id="Rac520e83b8a446c5"/>
    <p:sldId xmlns:r="http://schemas.openxmlformats.org/officeDocument/2006/relationships" id="259" r:id="R432e59de72394e9b"/>
    <p:sldId xmlns:r="http://schemas.openxmlformats.org/officeDocument/2006/relationships" id="260" r:id="R521eeaaf96e44680"/>
    <p:sldId xmlns:r="http://schemas.openxmlformats.org/officeDocument/2006/relationships" id="261" r:id="R034d09529d2241ca"/>
    <p:sldId xmlns:r="http://schemas.openxmlformats.org/officeDocument/2006/relationships" id="262" r:id="R436146aea48148f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bee6618c0445c5" /><Relationship Type="http://schemas.openxmlformats.org/officeDocument/2006/relationships/slide" Target="/ppt/slides/slide1.xml" Id="R47116f061d274a31" /><Relationship Type="http://schemas.openxmlformats.org/officeDocument/2006/relationships/slide" Target="/ppt/slides/slide2.xml" Id="Rd0cc805c90d24ec0" /><Relationship Type="http://schemas.openxmlformats.org/officeDocument/2006/relationships/slide" Target="/ppt/slides/slide3.xml" Id="Rac520e83b8a446c5" /><Relationship Type="http://schemas.openxmlformats.org/officeDocument/2006/relationships/slide" Target="/ppt/slides/slide4.xml" Id="R432e59de72394e9b" /><Relationship Type="http://schemas.openxmlformats.org/officeDocument/2006/relationships/slide" Target="/ppt/slides/slide5.xml" Id="R521eeaaf96e44680" /><Relationship Type="http://schemas.openxmlformats.org/officeDocument/2006/relationships/slide" Target="/ppt/slides/slide6.xml" Id="R034d09529d2241ca" /><Relationship Type="http://schemas.openxmlformats.org/officeDocument/2006/relationships/slide" Target="/ppt/slides/slide7.xml" Id="R436146aea48148f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0927bfaad748e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8ddfac1e084226" /><Relationship Type="http://schemas.openxmlformats.org/officeDocument/2006/relationships/theme" Target="/ppt/slideMasters/theme/theme1.xml" Id="R57e9d7bd6e424c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8ddfac1e0842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eb860febc470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0d897c0bf4e7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9447e21846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4a546094146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4fdf54e74a49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fd19e630854a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a5ca902194a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T-MAN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T-MAN EIENDOM AS ble etablert [år] og holder til i Tomter.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333 322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563 909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3 478 531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 MAN GROUP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Svikebølveien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1825 Tomter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971 067 713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T-MAN EIENDOM AS</a:t>
            </a:r>
          </a:p>
        </p:txBody>
      </p:sp>
    </p:spTree>
  </p:cSld>
  <p:clrMapOvr>
    <a:masterClrMapping xmlns:a="http://schemas.openxmlformats.org/drawingml/2006/main"/>
  </p:clrMapOvr>
</p:sld>
</file>