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bc64ca992394b2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0e42ec5fcd848db"/>
  </p:sldMasterIdLst>
  <p:sldIdLst>
    <p:sldId xmlns:r="http://schemas.openxmlformats.org/officeDocument/2006/relationships" id="256" r:id="Rd4f8071006424a6a"/>
    <p:sldId xmlns:r="http://schemas.openxmlformats.org/officeDocument/2006/relationships" id="257" r:id="R93a42a24556b4e4a"/>
    <p:sldId xmlns:r="http://schemas.openxmlformats.org/officeDocument/2006/relationships" id="258" r:id="R6e4cb62e0bf24912"/>
    <p:sldId xmlns:r="http://schemas.openxmlformats.org/officeDocument/2006/relationships" id="259" r:id="R825e7974c1064411"/>
    <p:sldId xmlns:r="http://schemas.openxmlformats.org/officeDocument/2006/relationships" id="260" r:id="R70ab1d19dedf45f7"/>
    <p:sldId xmlns:r="http://schemas.openxmlformats.org/officeDocument/2006/relationships" id="261" r:id="Rde19389ca9f64770"/>
    <p:sldId xmlns:r="http://schemas.openxmlformats.org/officeDocument/2006/relationships" id="262" r:id="R640f8c56264a401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0e42ec5fcd848db" /><Relationship Type="http://schemas.openxmlformats.org/officeDocument/2006/relationships/slide" Target="/ppt/slides/slide1.xml" Id="Rd4f8071006424a6a" /><Relationship Type="http://schemas.openxmlformats.org/officeDocument/2006/relationships/slide" Target="/ppt/slides/slide2.xml" Id="R93a42a24556b4e4a" /><Relationship Type="http://schemas.openxmlformats.org/officeDocument/2006/relationships/slide" Target="/ppt/slides/slide3.xml" Id="R6e4cb62e0bf24912" /><Relationship Type="http://schemas.openxmlformats.org/officeDocument/2006/relationships/slide" Target="/ppt/slides/slide4.xml" Id="R825e7974c1064411" /><Relationship Type="http://schemas.openxmlformats.org/officeDocument/2006/relationships/slide" Target="/ppt/slides/slide5.xml" Id="R70ab1d19dedf45f7" /><Relationship Type="http://schemas.openxmlformats.org/officeDocument/2006/relationships/slide" Target="/ppt/slides/slide6.xml" Id="Rde19389ca9f64770" /><Relationship Type="http://schemas.openxmlformats.org/officeDocument/2006/relationships/slide" Target="/ppt/slides/slide7.xml" Id="R640f8c56264a401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d64fe1f0da64f2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d0695d56c34d18" /><Relationship Type="http://schemas.openxmlformats.org/officeDocument/2006/relationships/theme" Target="/ppt/slideMasters/theme/theme1.xml" Id="Rdbea8e0eac284c4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6d0695d56c34d1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2d36634a374c1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ce7b77e0084b1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e56edf73aa4a7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14b7244593490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9b234324dd484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791b9aca784cb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49a9d819a3410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BAKKE GRUPPEN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BAKKE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BAKKE GRUPPEN AS ble etablert [år] og holder til i Drammen.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BAKKE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BAKKE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BAKKE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555 817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−1 808 340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18 214 909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47 693 790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57 675 676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BAKKE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BAKKE ROAR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BAKKE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Langes gate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3044 Drammen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roar@bakkegruppen.no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971 049 413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BAKKE GRUPPEN AS</a:t>
            </a:r>
          </a:p>
        </p:txBody>
      </p:sp>
    </p:spTree>
  </p:cSld>
  <p:clrMapOvr>
    <a:masterClrMapping xmlns:a="http://schemas.openxmlformats.org/drawingml/2006/main"/>
  </p:clrMapOvr>
</p:sld>
</file>