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033ea55104b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7e2a6f8d743e6"/>
  </p:sldMasterIdLst>
  <p:sldIdLst>
    <p:sldId xmlns:r="http://schemas.openxmlformats.org/officeDocument/2006/relationships" id="256" r:id="R5d83f6bc41d74c00"/>
    <p:sldId xmlns:r="http://schemas.openxmlformats.org/officeDocument/2006/relationships" id="257" r:id="Rb2f32ca17ef74f61"/>
    <p:sldId xmlns:r="http://schemas.openxmlformats.org/officeDocument/2006/relationships" id="258" r:id="R0480724d13874606"/>
    <p:sldId xmlns:r="http://schemas.openxmlformats.org/officeDocument/2006/relationships" id="259" r:id="Rca499b8d747e4871"/>
    <p:sldId xmlns:r="http://schemas.openxmlformats.org/officeDocument/2006/relationships" id="260" r:id="Rd6e3178c44fc48d5"/>
    <p:sldId xmlns:r="http://schemas.openxmlformats.org/officeDocument/2006/relationships" id="261" r:id="R3fad99f2a1e2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7e2a6f8d743e6" /><Relationship Type="http://schemas.openxmlformats.org/officeDocument/2006/relationships/slide" Target="/ppt/slides/slide1.xml" Id="R5d83f6bc41d74c00" /><Relationship Type="http://schemas.openxmlformats.org/officeDocument/2006/relationships/slide" Target="/ppt/slides/slide2.xml" Id="Rb2f32ca17ef74f61" /><Relationship Type="http://schemas.openxmlformats.org/officeDocument/2006/relationships/slide" Target="/ppt/slides/slide3.xml" Id="R0480724d13874606" /><Relationship Type="http://schemas.openxmlformats.org/officeDocument/2006/relationships/slide" Target="/ppt/slides/slide4.xml" Id="Rca499b8d747e4871" /><Relationship Type="http://schemas.openxmlformats.org/officeDocument/2006/relationships/slide" Target="/ppt/slides/slide5.xml" Id="Rd6e3178c44fc48d5" /><Relationship Type="http://schemas.openxmlformats.org/officeDocument/2006/relationships/slide" Target="/ppt/slides/slide6.xml" Id="R3fad99f2a1e2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9bc3867fa4e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c5f5a5f174d26" /><Relationship Type="http://schemas.openxmlformats.org/officeDocument/2006/relationships/theme" Target="/ppt/slideMasters/theme/theme1.xml" Id="R255fc46c74f84a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7c5f5a5f17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3fddd641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9856b5fdc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574df0f9642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24666e6aa45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d2bc70db4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318fd4f82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KRAFTLAG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41 912 902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20 671 286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411 193 531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427 888 970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Sandvikvågvegen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www.fitjar-kraftlag.no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971 028 548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KRAFTLAG SA</a:t>
            </a:r>
          </a:p>
        </p:txBody>
      </p:sp>
    </p:spTree>
  </p:cSld>
  <p:clrMapOvr>
    <a:masterClrMapping xmlns:a="http://schemas.openxmlformats.org/drawingml/2006/main"/>
  </p:clrMapOvr>
</p:sld>
</file>