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4c46651c4242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59103604454946"/>
  </p:sldMasterIdLst>
  <p:sldIdLst>
    <p:sldId xmlns:r="http://schemas.openxmlformats.org/officeDocument/2006/relationships" id="256" r:id="Ra46ecf3ee011452e"/>
    <p:sldId xmlns:r="http://schemas.openxmlformats.org/officeDocument/2006/relationships" id="257" r:id="R0b25faf43123451a"/>
    <p:sldId xmlns:r="http://schemas.openxmlformats.org/officeDocument/2006/relationships" id="258" r:id="R81b92965e79a4b44"/>
    <p:sldId xmlns:r="http://schemas.openxmlformats.org/officeDocument/2006/relationships" id="259" r:id="R85544a2abdc94a08"/>
    <p:sldId xmlns:r="http://schemas.openxmlformats.org/officeDocument/2006/relationships" id="260" r:id="R53c0f0a1901140b9"/>
    <p:sldId xmlns:r="http://schemas.openxmlformats.org/officeDocument/2006/relationships" id="261" r:id="R63c1ea59d18e471a"/>
    <p:sldId xmlns:r="http://schemas.openxmlformats.org/officeDocument/2006/relationships" id="262" r:id="R498a8e02b66a4a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59103604454946" /><Relationship Type="http://schemas.openxmlformats.org/officeDocument/2006/relationships/slide" Target="/ppt/slides/slide1.xml" Id="Ra46ecf3ee011452e" /><Relationship Type="http://schemas.openxmlformats.org/officeDocument/2006/relationships/slide" Target="/ppt/slides/slide2.xml" Id="R0b25faf43123451a" /><Relationship Type="http://schemas.openxmlformats.org/officeDocument/2006/relationships/slide" Target="/ppt/slides/slide3.xml" Id="R81b92965e79a4b44" /><Relationship Type="http://schemas.openxmlformats.org/officeDocument/2006/relationships/slide" Target="/ppt/slides/slide4.xml" Id="R85544a2abdc94a08" /><Relationship Type="http://schemas.openxmlformats.org/officeDocument/2006/relationships/slide" Target="/ppt/slides/slide5.xml" Id="R53c0f0a1901140b9" /><Relationship Type="http://schemas.openxmlformats.org/officeDocument/2006/relationships/slide" Target="/ppt/slides/slide6.xml" Id="R63c1ea59d18e471a" /><Relationship Type="http://schemas.openxmlformats.org/officeDocument/2006/relationships/slide" Target="/ppt/slides/slide7.xml" Id="R498a8e02b66a4a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4054a203c04d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6c0dd15734ac7" /><Relationship Type="http://schemas.openxmlformats.org/officeDocument/2006/relationships/theme" Target="/ppt/slideMasters/theme/theme1.xml" Id="R2e135b9c370a41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56c0dd15734a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4daa670ac46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35cad756944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ba6b9200e45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b0133a1bb4d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5eb07d7bb40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f98ea2bf146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af8789f734d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ELEKTRISITETSLAG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−3 642 643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1 408 752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77 629 124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81 798 769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 –  37,0 %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KOMMUNE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MØLLE ETNE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SAND &amp; PUKK AS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SANDDRIFT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Tongane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11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