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f722ad254b44da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25b5e7a90014edc"/>
  </p:sldMasterIdLst>
  <p:sldIdLst>
    <p:sldId xmlns:r="http://schemas.openxmlformats.org/officeDocument/2006/relationships" id="256" r:id="R39938ba363ad4b9d"/>
    <p:sldId xmlns:r="http://schemas.openxmlformats.org/officeDocument/2006/relationships" id="257" r:id="R81a8f8d1bc92451c"/>
    <p:sldId xmlns:r="http://schemas.openxmlformats.org/officeDocument/2006/relationships" id="258" r:id="Re4bf31e7fa124eda"/>
    <p:sldId xmlns:r="http://schemas.openxmlformats.org/officeDocument/2006/relationships" id="259" r:id="Rb86fcd179a734a22"/>
    <p:sldId xmlns:r="http://schemas.openxmlformats.org/officeDocument/2006/relationships" id="260" r:id="R64bf606a522742fc"/>
    <p:sldId xmlns:r="http://schemas.openxmlformats.org/officeDocument/2006/relationships" id="261" r:id="Rafb629a424c342ad"/>
    <p:sldId xmlns:r="http://schemas.openxmlformats.org/officeDocument/2006/relationships" id="262" r:id="Rf4f6230bd5154a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25b5e7a90014edc" /><Relationship Type="http://schemas.openxmlformats.org/officeDocument/2006/relationships/slide" Target="/ppt/slides/slide1.xml" Id="R39938ba363ad4b9d" /><Relationship Type="http://schemas.openxmlformats.org/officeDocument/2006/relationships/slide" Target="/ppt/slides/slide2.xml" Id="R81a8f8d1bc92451c" /><Relationship Type="http://schemas.openxmlformats.org/officeDocument/2006/relationships/slide" Target="/ppt/slides/slide3.xml" Id="Re4bf31e7fa124eda" /><Relationship Type="http://schemas.openxmlformats.org/officeDocument/2006/relationships/slide" Target="/ppt/slides/slide4.xml" Id="Rb86fcd179a734a22" /><Relationship Type="http://schemas.openxmlformats.org/officeDocument/2006/relationships/slide" Target="/ppt/slides/slide5.xml" Id="R64bf606a522742fc" /><Relationship Type="http://schemas.openxmlformats.org/officeDocument/2006/relationships/slide" Target="/ppt/slides/slide6.xml" Id="Rafb629a424c342ad" /><Relationship Type="http://schemas.openxmlformats.org/officeDocument/2006/relationships/slide" Target="/ppt/slides/slide7.xml" Id="Rf4f6230bd5154a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7c4031ec2fe434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3ad10daea6454f" /><Relationship Type="http://schemas.openxmlformats.org/officeDocument/2006/relationships/theme" Target="/ppt/slideMasters/theme/theme1.xml" Id="R017823c9d016479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53ad10daea6454f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cbb011ed90f480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f38d9cf470d475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60c571657c4c5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fe0401b0b7248c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dbe966708f49f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9619580636417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e0c644415e8425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RYFYLKE BAKERI OG KONDITORI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RYFYLKE BAKERI OG KONDITORI EIENDOM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403 800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291 407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1 041 341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1 267 129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5 514 491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 GUNVOR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Nedre Barkvedvegen 54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4100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74 64 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gunvor@ryfylkebakeri.no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971 005 521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RYFYLKE BAKERI OG KONDITORI EIENDOM AS</a:t>
            </a:r>
          </a:p>
        </p:txBody>
      </p:sp>
    </p:spTree>
  </p:cSld>
  <p:clrMapOvr>
    <a:masterClrMapping xmlns:a="http://schemas.openxmlformats.org/drawingml/2006/main"/>
  </p:clrMapOvr>
</p:sld>
</file>